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71" r:id="rId3"/>
    <p:sldId id="257" r:id="rId4"/>
    <p:sldId id="259" r:id="rId5"/>
    <p:sldId id="260" r:id="rId6"/>
    <p:sldId id="261" r:id="rId7"/>
    <p:sldId id="262" r:id="rId8"/>
    <p:sldId id="263" r:id="rId9"/>
    <p:sldId id="264" r:id="rId10"/>
    <p:sldId id="266" r:id="rId11"/>
    <p:sldId id="267" r:id="rId12"/>
    <p:sldId id="265" r:id="rId13"/>
    <p:sldId id="268" r:id="rId14"/>
    <p:sldId id="269" r:id="rId15"/>
    <p:sldId id="270" r:id="rId16"/>
    <p:sldId id="272" r:id="rId17"/>
  </p:sldIdLst>
  <p:sldSz cx="12192000" cy="6858000"/>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1B6D5"/>
    <a:srgbClr val="C59FB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63"/>
    <p:restoredTop sz="94649"/>
  </p:normalViewPr>
  <p:slideViewPr>
    <p:cSldViewPr snapToGrid="0">
      <p:cViewPr>
        <p:scale>
          <a:sx n="72" d="100"/>
          <a:sy n="72" d="100"/>
        </p:scale>
        <p:origin x="968" y="8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52BB4-4C79-41FB-DF06-30F562EAF33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L"/>
          </a:p>
        </p:txBody>
      </p:sp>
      <p:sp>
        <p:nvSpPr>
          <p:cNvPr id="3" name="Subtitle 2">
            <a:extLst>
              <a:ext uri="{FF2B5EF4-FFF2-40B4-BE49-F238E27FC236}">
                <a16:creationId xmlns:a16="http://schemas.microsoft.com/office/drawing/2014/main" id="{1E621D62-09E1-C8E5-B174-6AECA2D2A1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L"/>
          </a:p>
        </p:txBody>
      </p:sp>
      <p:sp>
        <p:nvSpPr>
          <p:cNvPr id="4" name="Date Placeholder 3">
            <a:extLst>
              <a:ext uri="{FF2B5EF4-FFF2-40B4-BE49-F238E27FC236}">
                <a16:creationId xmlns:a16="http://schemas.microsoft.com/office/drawing/2014/main" id="{102440CB-C2C4-A780-524E-E678FA107683}"/>
              </a:ext>
            </a:extLst>
          </p:cNvPr>
          <p:cNvSpPr>
            <a:spLocks noGrp="1"/>
          </p:cNvSpPr>
          <p:nvPr>
            <p:ph type="dt" sz="half" idx="10"/>
          </p:nvPr>
        </p:nvSpPr>
        <p:spPr/>
        <p:txBody>
          <a:bodyPr/>
          <a:lstStyle/>
          <a:p>
            <a:fld id="{C345CDFA-6437-E040-8852-582926E8FA76}" type="datetimeFigureOut">
              <a:rPr lang="en-IL" smtClean="0"/>
              <a:t>27/07/2025</a:t>
            </a:fld>
            <a:endParaRPr lang="en-IL"/>
          </a:p>
        </p:txBody>
      </p:sp>
      <p:sp>
        <p:nvSpPr>
          <p:cNvPr id="5" name="Footer Placeholder 4">
            <a:extLst>
              <a:ext uri="{FF2B5EF4-FFF2-40B4-BE49-F238E27FC236}">
                <a16:creationId xmlns:a16="http://schemas.microsoft.com/office/drawing/2014/main" id="{01FF4593-3184-EF53-7F90-8038E5A99DE6}"/>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C7A43BE2-DF5B-06D5-6907-6D47188F4724}"/>
              </a:ext>
            </a:extLst>
          </p:cNvPr>
          <p:cNvSpPr>
            <a:spLocks noGrp="1"/>
          </p:cNvSpPr>
          <p:nvPr>
            <p:ph type="sldNum" sz="quarter" idx="12"/>
          </p:nvPr>
        </p:nvSpPr>
        <p:spPr/>
        <p:txBody>
          <a:bodyPr/>
          <a:lstStyle/>
          <a:p>
            <a:fld id="{4A35A306-6EBA-DC45-A708-8E1FC6D4372D}" type="slidenum">
              <a:rPr lang="en-IL" smtClean="0"/>
              <a:t>‹#›</a:t>
            </a:fld>
            <a:endParaRPr lang="en-IL"/>
          </a:p>
        </p:txBody>
      </p:sp>
    </p:spTree>
    <p:extLst>
      <p:ext uri="{BB962C8B-B14F-4D97-AF65-F5344CB8AC3E}">
        <p14:creationId xmlns:p14="http://schemas.microsoft.com/office/powerpoint/2010/main" val="3359713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C8F23-93C4-7404-10E6-7FA7B1C80D7F}"/>
              </a:ext>
            </a:extLst>
          </p:cNvPr>
          <p:cNvSpPr>
            <a:spLocks noGrp="1"/>
          </p:cNvSpPr>
          <p:nvPr>
            <p:ph type="title"/>
          </p:nvPr>
        </p:nvSpPr>
        <p:spPr/>
        <p:txBody>
          <a:bodyPr/>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B842D357-2D11-2133-3D64-7D97DF31E8C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B100F85E-595D-6CA5-7694-47F20ACDA7C7}"/>
              </a:ext>
            </a:extLst>
          </p:cNvPr>
          <p:cNvSpPr>
            <a:spLocks noGrp="1"/>
          </p:cNvSpPr>
          <p:nvPr>
            <p:ph type="dt" sz="half" idx="10"/>
          </p:nvPr>
        </p:nvSpPr>
        <p:spPr/>
        <p:txBody>
          <a:bodyPr/>
          <a:lstStyle/>
          <a:p>
            <a:fld id="{C345CDFA-6437-E040-8852-582926E8FA76}" type="datetimeFigureOut">
              <a:rPr lang="en-IL" smtClean="0"/>
              <a:t>27/07/2025</a:t>
            </a:fld>
            <a:endParaRPr lang="en-IL"/>
          </a:p>
        </p:txBody>
      </p:sp>
      <p:sp>
        <p:nvSpPr>
          <p:cNvPr id="5" name="Footer Placeholder 4">
            <a:extLst>
              <a:ext uri="{FF2B5EF4-FFF2-40B4-BE49-F238E27FC236}">
                <a16:creationId xmlns:a16="http://schemas.microsoft.com/office/drawing/2014/main" id="{F4298899-08A4-F099-794A-CA64C4FE68A6}"/>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A076C9CD-FE8A-BD8E-54CF-FCE65CAE7031}"/>
              </a:ext>
            </a:extLst>
          </p:cNvPr>
          <p:cNvSpPr>
            <a:spLocks noGrp="1"/>
          </p:cNvSpPr>
          <p:nvPr>
            <p:ph type="sldNum" sz="quarter" idx="12"/>
          </p:nvPr>
        </p:nvSpPr>
        <p:spPr/>
        <p:txBody>
          <a:bodyPr/>
          <a:lstStyle/>
          <a:p>
            <a:fld id="{4A35A306-6EBA-DC45-A708-8E1FC6D4372D}" type="slidenum">
              <a:rPr lang="en-IL" smtClean="0"/>
              <a:t>‹#›</a:t>
            </a:fld>
            <a:endParaRPr lang="en-IL"/>
          </a:p>
        </p:txBody>
      </p:sp>
    </p:spTree>
    <p:extLst>
      <p:ext uri="{BB962C8B-B14F-4D97-AF65-F5344CB8AC3E}">
        <p14:creationId xmlns:p14="http://schemas.microsoft.com/office/powerpoint/2010/main" val="70825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A555309-B26E-181A-14FF-FDC81761757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6E434E2B-8FCB-D14D-986E-6AAEA2A907D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E05A175A-1895-C17B-9E72-3F54487DB0F5}"/>
              </a:ext>
            </a:extLst>
          </p:cNvPr>
          <p:cNvSpPr>
            <a:spLocks noGrp="1"/>
          </p:cNvSpPr>
          <p:nvPr>
            <p:ph type="dt" sz="half" idx="10"/>
          </p:nvPr>
        </p:nvSpPr>
        <p:spPr/>
        <p:txBody>
          <a:bodyPr/>
          <a:lstStyle/>
          <a:p>
            <a:fld id="{C345CDFA-6437-E040-8852-582926E8FA76}" type="datetimeFigureOut">
              <a:rPr lang="en-IL" smtClean="0"/>
              <a:t>27/07/2025</a:t>
            </a:fld>
            <a:endParaRPr lang="en-IL"/>
          </a:p>
        </p:txBody>
      </p:sp>
      <p:sp>
        <p:nvSpPr>
          <p:cNvPr id="5" name="Footer Placeholder 4">
            <a:extLst>
              <a:ext uri="{FF2B5EF4-FFF2-40B4-BE49-F238E27FC236}">
                <a16:creationId xmlns:a16="http://schemas.microsoft.com/office/drawing/2014/main" id="{9A94D326-712C-89AA-BFE9-2BF05E6F0753}"/>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3606FCEF-96A3-4FFC-7791-54670E2590EB}"/>
              </a:ext>
            </a:extLst>
          </p:cNvPr>
          <p:cNvSpPr>
            <a:spLocks noGrp="1"/>
          </p:cNvSpPr>
          <p:nvPr>
            <p:ph type="sldNum" sz="quarter" idx="12"/>
          </p:nvPr>
        </p:nvSpPr>
        <p:spPr/>
        <p:txBody>
          <a:bodyPr/>
          <a:lstStyle/>
          <a:p>
            <a:fld id="{4A35A306-6EBA-DC45-A708-8E1FC6D4372D}" type="slidenum">
              <a:rPr lang="en-IL" smtClean="0"/>
              <a:t>‹#›</a:t>
            </a:fld>
            <a:endParaRPr lang="en-IL"/>
          </a:p>
        </p:txBody>
      </p:sp>
    </p:spTree>
    <p:extLst>
      <p:ext uri="{BB962C8B-B14F-4D97-AF65-F5344CB8AC3E}">
        <p14:creationId xmlns:p14="http://schemas.microsoft.com/office/powerpoint/2010/main" val="9999666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87C1C-57A9-945A-4145-EA8EF4205A67}"/>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2AE44C99-F24A-98AE-E1EE-9495BECF7F9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B1F1F4A9-4224-F42D-28A1-1C679717C277}"/>
              </a:ext>
            </a:extLst>
          </p:cNvPr>
          <p:cNvSpPr>
            <a:spLocks noGrp="1"/>
          </p:cNvSpPr>
          <p:nvPr>
            <p:ph type="dt" sz="half" idx="10"/>
          </p:nvPr>
        </p:nvSpPr>
        <p:spPr/>
        <p:txBody>
          <a:bodyPr/>
          <a:lstStyle/>
          <a:p>
            <a:fld id="{C345CDFA-6437-E040-8852-582926E8FA76}" type="datetimeFigureOut">
              <a:rPr lang="en-IL" smtClean="0"/>
              <a:t>27/07/2025</a:t>
            </a:fld>
            <a:endParaRPr lang="en-IL"/>
          </a:p>
        </p:txBody>
      </p:sp>
      <p:sp>
        <p:nvSpPr>
          <p:cNvPr id="5" name="Footer Placeholder 4">
            <a:extLst>
              <a:ext uri="{FF2B5EF4-FFF2-40B4-BE49-F238E27FC236}">
                <a16:creationId xmlns:a16="http://schemas.microsoft.com/office/drawing/2014/main" id="{3F0B71B7-050D-7160-87E8-86F9CCE58632}"/>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9A22F5AF-839A-4D15-BA4C-E952BB526B2A}"/>
              </a:ext>
            </a:extLst>
          </p:cNvPr>
          <p:cNvSpPr>
            <a:spLocks noGrp="1"/>
          </p:cNvSpPr>
          <p:nvPr>
            <p:ph type="sldNum" sz="quarter" idx="12"/>
          </p:nvPr>
        </p:nvSpPr>
        <p:spPr/>
        <p:txBody>
          <a:bodyPr/>
          <a:lstStyle/>
          <a:p>
            <a:fld id="{4A35A306-6EBA-DC45-A708-8E1FC6D4372D}" type="slidenum">
              <a:rPr lang="en-IL" smtClean="0"/>
              <a:t>‹#›</a:t>
            </a:fld>
            <a:endParaRPr lang="en-IL"/>
          </a:p>
        </p:txBody>
      </p:sp>
    </p:spTree>
    <p:extLst>
      <p:ext uri="{BB962C8B-B14F-4D97-AF65-F5344CB8AC3E}">
        <p14:creationId xmlns:p14="http://schemas.microsoft.com/office/powerpoint/2010/main" val="5956481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8B471-6445-2078-141D-EE45A4F4308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L"/>
          </a:p>
        </p:txBody>
      </p:sp>
      <p:sp>
        <p:nvSpPr>
          <p:cNvPr id="3" name="Text Placeholder 2">
            <a:extLst>
              <a:ext uri="{FF2B5EF4-FFF2-40B4-BE49-F238E27FC236}">
                <a16:creationId xmlns:a16="http://schemas.microsoft.com/office/drawing/2014/main" id="{263261E3-AF97-78D0-5F17-AAC544B9780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11DCFE5-6D34-7732-5E2A-38D75A3D20A2}"/>
              </a:ext>
            </a:extLst>
          </p:cNvPr>
          <p:cNvSpPr>
            <a:spLocks noGrp="1"/>
          </p:cNvSpPr>
          <p:nvPr>
            <p:ph type="dt" sz="half" idx="10"/>
          </p:nvPr>
        </p:nvSpPr>
        <p:spPr/>
        <p:txBody>
          <a:bodyPr/>
          <a:lstStyle/>
          <a:p>
            <a:fld id="{C345CDFA-6437-E040-8852-582926E8FA76}" type="datetimeFigureOut">
              <a:rPr lang="en-IL" smtClean="0"/>
              <a:t>27/07/2025</a:t>
            </a:fld>
            <a:endParaRPr lang="en-IL"/>
          </a:p>
        </p:txBody>
      </p:sp>
      <p:sp>
        <p:nvSpPr>
          <p:cNvPr id="5" name="Footer Placeholder 4">
            <a:extLst>
              <a:ext uri="{FF2B5EF4-FFF2-40B4-BE49-F238E27FC236}">
                <a16:creationId xmlns:a16="http://schemas.microsoft.com/office/drawing/2014/main" id="{0462C086-5962-3EE7-C539-C62D096FB4A8}"/>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1FDD1589-097A-BC33-0586-5756B5C387B4}"/>
              </a:ext>
            </a:extLst>
          </p:cNvPr>
          <p:cNvSpPr>
            <a:spLocks noGrp="1"/>
          </p:cNvSpPr>
          <p:nvPr>
            <p:ph type="sldNum" sz="quarter" idx="12"/>
          </p:nvPr>
        </p:nvSpPr>
        <p:spPr/>
        <p:txBody>
          <a:bodyPr/>
          <a:lstStyle/>
          <a:p>
            <a:fld id="{4A35A306-6EBA-DC45-A708-8E1FC6D4372D}" type="slidenum">
              <a:rPr lang="en-IL" smtClean="0"/>
              <a:t>‹#›</a:t>
            </a:fld>
            <a:endParaRPr lang="en-IL"/>
          </a:p>
        </p:txBody>
      </p:sp>
    </p:spTree>
    <p:extLst>
      <p:ext uri="{BB962C8B-B14F-4D97-AF65-F5344CB8AC3E}">
        <p14:creationId xmlns:p14="http://schemas.microsoft.com/office/powerpoint/2010/main" val="21873711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DA88A-5D6A-EB67-8A6A-9816C1A07A4D}"/>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474D8501-BDE6-060F-ECA5-3287184887F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Content Placeholder 3">
            <a:extLst>
              <a:ext uri="{FF2B5EF4-FFF2-40B4-BE49-F238E27FC236}">
                <a16:creationId xmlns:a16="http://schemas.microsoft.com/office/drawing/2014/main" id="{8B1DC83B-8218-8AA4-505A-B5E128DF9B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Date Placeholder 4">
            <a:extLst>
              <a:ext uri="{FF2B5EF4-FFF2-40B4-BE49-F238E27FC236}">
                <a16:creationId xmlns:a16="http://schemas.microsoft.com/office/drawing/2014/main" id="{A43D2393-DC47-B5D6-62F7-1D4C950882C1}"/>
              </a:ext>
            </a:extLst>
          </p:cNvPr>
          <p:cNvSpPr>
            <a:spLocks noGrp="1"/>
          </p:cNvSpPr>
          <p:nvPr>
            <p:ph type="dt" sz="half" idx="10"/>
          </p:nvPr>
        </p:nvSpPr>
        <p:spPr/>
        <p:txBody>
          <a:bodyPr/>
          <a:lstStyle/>
          <a:p>
            <a:fld id="{C345CDFA-6437-E040-8852-582926E8FA76}" type="datetimeFigureOut">
              <a:rPr lang="en-IL" smtClean="0"/>
              <a:t>27/07/2025</a:t>
            </a:fld>
            <a:endParaRPr lang="en-IL"/>
          </a:p>
        </p:txBody>
      </p:sp>
      <p:sp>
        <p:nvSpPr>
          <p:cNvPr id="6" name="Footer Placeholder 5">
            <a:extLst>
              <a:ext uri="{FF2B5EF4-FFF2-40B4-BE49-F238E27FC236}">
                <a16:creationId xmlns:a16="http://schemas.microsoft.com/office/drawing/2014/main" id="{FD79043C-F88D-CE5F-FA03-97BBB56A3E62}"/>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C60A735F-2B2D-BCF2-E610-99DC85B5D890}"/>
              </a:ext>
            </a:extLst>
          </p:cNvPr>
          <p:cNvSpPr>
            <a:spLocks noGrp="1"/>
          </p:cNvSpPr>
          <p:nvPr>
            <p:ph type="sldNum" sz="quarter" idx="12"/>
          </p:nvPr>
        </p:nvSpPr>
        <p:spPr/>
        <p:txBody>
          <a:bodyPr/>
          <a:lstStyle/>
          <a:p>
            <a:fld id="{4A35A306-6EBA-DC45-A708-8E1FC6D4372D}" type="slidenum">
              <a:rPr lang="en-IL" smtClean="0"/>
              <a:t>‹#›</a:t>
            </a:fld>
            <a:endParaRPr lang="en-IL"/>
          </a:p>
        </p:txBody>
      </p:sp>
    </p:spTree>
    <p:extLst>
      <p:ext uri="{BB962C8B-B14F-4D97-AF65-F5344CB8AC3E}">
        <p14:creationId xmlns:p14="http://schemas.microsoft.com/office/powerpoint/2010/main" val="22495711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19941-86D0-8AD9-C4D8-85CAFB7E9311}"/>
              </a:ext>
            </a:extLst>
          </p:cNvPr>
          <p:cNvSpPr>
            <a:spLocks noGrp="1"/>
          </p:cNvSpPr>
          <p:nvPr>
            <p:ph type="title"/>
          </p:nvPr>
        </p:nvSpPr>
        <p:spPr>
          <a:xfrm>
            <a:off x="839788" y="365125"/>
            <a:ext cx="10515600" cy="1325563"/>
          </a:xfrm>
        </p:spPr>
        <p:txBody>
          <a:bodyPr/>
          <a:lstStyle/>
          <a:p>
            <a:r>
              <a:rPr lang="en-US"/>
              <a:t>Click to edit Master title style</a:t>
            </a:r>
            <a:endParaRPr lang="en-IL"/>
          </a:p>
        </p:txBody>
      </p:sp>
      <p:sp>
        <p:nvSpPr>
          <p:cNvPr id="3" name="Text Placeholder 2">
            <a:extLst>
              <a:ext uri="{FF2B5EF4-FFF2-40B4-BE49-F238E27FC236}">
                <a16:creationId xmlns:a16="http://schemas.microsoft.com/office/drawing/2014/main" id="{4253382A-F2A9-1EC8-7D62-A75B9470CF2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54FC14F-F27A-60FD-2E19-5B9D19CA93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Text Placeholder 4">
            <a:extLst>
              <a:ext uri="{FF2B5EF4-FFF2-40B4-BE49-F238E27FC236}">
                <a16:creationId xmlns:a16="http://schemas.microsoft.com/office/drawing/2014/main" id="{24F313AE-7B67-FE92-9523-617341A9E34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140DEBB-F6ED-CEE6-C2FE-778B7CF1054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7" name="Date Placeholder 6">
            <a:extLst>
              <a:ext uri="{FF2B5EF4-FFF2-40B4-BE49-F238E27FC236}">
                <a16:creationId xmlns:a16="http://schemas.microsoft.com/office/drawing/2014/main" id="{B9662A43-C9CF-27A6-B979-9594D94B957D}"/>
              </a:ext>
            </a:extLst>
          </p:cNvPr>
          <p:cNvSpPr>
            <a:spLocks noGrp="1"/>
          </p:cNvSpPr>
          <p:nvPr>
            <p:ph type="dt" sz="half" idx="10"/>
          </p:nvPr>
        </p:nvSpPr>
        <p:spPr/>
        <p:txBody>
          <a:bodyPr/>
          <a:lstStyle/>
          <a:p>
            <a:fld id="{C345CDFA-6437-E040-8852-582926E8FA76}" type="datetimeFigureOut">
              <a:rPr lang="en-IL" smtClean="0"/>
              <a:t>27/07/2025</a:t>
            </a:fld>
            <a:endParaRPr lang="en-IL"/>
          </a:p>
        </p:txBody>
      </p:sp>
      <p:sp>
        <p:nvSpPr>
          <p:cNvPr id="8" name="Footer Placeholder 7">
            <a:extLst>
              <a:ext uri="{FF2B5EF4-FFF2-40B4-BE49-F238E27FC236}">
                <a16:creationId xmlns:a16="http://schemas.microsoft.com/office/drawing/2014/main" id="{812AA8B9-44C4-C328-472F-78C05F17D711}"/>
              </a:ext>
            </a:extLst>
          </p:cNvPr>
          <p:cNvSpPr>
            <a:spLocks noGrp="1"/>
          </p:cNvSpPr>
          <p:nvPr>
            <p:ph type="ftr" sz="quarter" idx="11"/>
          </p:nvPr>
        </p:nvSpPr>
        <p:spPr/>
        <p:txBody>
          <a:bodyPr/>
          <a:lstStyle/>
          <a:p>
            <a:endParaRPr lang="en-IL"/>
          </a:p>
        </p:txBody>
      </p:sp>
      <p:sp>
        <p:nvSpPr>
          <p:cNvPr id="9" name="Slide Number Placeholder 8">
            <a:extLst>
              <a:ext uri="{FF2B5EF4-FFF2-40B4-BE49-F238E27FC236}">
                <a16:creationId xmlns:a16="http://schemas.microsoft.com/office/drawing/2014/main" id="{E4EBBE71-5F31-AA6A-4AB5-8E4ED9376F1A}"/>
              </a:ext>
            </a:extLst>
          </p:cNvPr>
          <p:cNvSpPr>
            <a:spLocks noGrp="1"/>
          </p:cNvSpPr>
          <p:nvPr>
            <p:ph type="sldNum" sz="quarter" idx="12"/>
          </p:nvPr>
        </p:nvSpPr>
        <p:spPr/>
        <p:txBody>
          <a:bodyPr/>
          <a:lstStyle/>
          <a:p>
            <a:fld id="{4A35A306-6EBA-DC45-A708-8E1FC6D4372D}" type="slidenum">
              <a:rPr lang="en-IL" smtClean="0"/>
              <a:t>‹#›</a:t>
            </a:fld>
            <a:endParaRPr lang="en-IL"/>
          </a:p>
        </p:txBody>
      </p:sp>
    </p:spTree>
    <p:extLst>
      <p:ext uri="{BB962C8B-B14F-4D97-AF65-F5344CB8AC3E}">
        <p14:creationId xmlns:p14="http://schemas.microsoft.com/office/powerpoint/2010/main" val="25335651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5DC25-40D2-9E91-F2C3-AC6CDCB841F2}"/>
              </a:ext>
            </a:extLst>
          </p:cNvPr>
          <p:cNvSpPr>
            <a:spLocks noGrp="1"/>
          </p:cNvSpPr>
          <p:nvPr>
            <p:ph type="title"/>
          </p:nvPr>
        </p:nvSpPr>
        <p:spPr/>
        <p:txBody>
          <a:bodyPr/>
          <a:lstStyle/>
          <a:p>
            <a:r>
              <a:rPr lang="en-US"/>
              <a:t>Click to edit Master title style</a:t>
            </a:r>
            <a:endParaRPr lang="en-IL"/>
          </a:p>
        </p:txBody>
      </p:sp>
      <p:sp>
        <p:nvSpPr>
          <p:cNvPr id="3" name="Date Placeholder 2">
            <a:extLst>
              <a:ext uri="{FF2B5EF4-FFF2-40B4-BE49-F238E27FC236}">
                <a16:creationId xmlns:a16="http://schemas.microsoft.com/office/drawing/2014/main" id="{03A9B180-B5BA-81C4-ADBC-B3427E1AB691}"/>
              </a:ext>
            </a:extLst>
          </p:cNvPr>
          <p:cNvSpPr>
            <a:spLocks noGrp="1"/>
          </p:cNvSpPr>
          <p:nvPr>
            <p:ph type="dt" sz="half" idx="10"/>
          </p:nvPr>
        </p:nvSpPr>
        <p:spPr/>
        <p:txBody>
          <a:bodyPr/>
          <a:lstStyle/>
          <a:p>
            <a:fld id="{C345CDFA-6437-E040-8852-582926E8FA76}" type="datetimeFigureOut">
              <a:rPr lang="en-IL" smtClean="0"/>
              <a:t>27/07/2025</a:t>
            </a:fld>
            <a:endParaRPr lang="en-IL"/>
          </a:p>
        </p:txBody>
      </p:sp>
      <p:sp>
        <p:nvSpPr>
          <p:cNvPr id="4" name="Footer Placeholder 3">
            <a:extLst>
              <a:ext uri="{FF2B5EF4-FFF2-40B4-BE49-F238E27FC236}">
                <a16:creationId xmlns:a16="http://schemas.microsoft.com/office/drawing/2014/main" id="{C57A688F-8527-C3AD-209E-3DD9CD2977AF}"/>
              </a:ext>
            </a:extLst>
          </p:cNvPr>
          <p:cNvSpPr>
            <a:spLocks noGrp="1"/>
          </p:cNvSpPr>
          <p:nvPr>
            <p:ph type="ftr" sz="quarter" idx="11"/>
          </p:nvPr>
        </p:nvSpPr>
        <p:spPr/>
        <p:txBody>
          <a:bodyPr/>
          <a:lstStyle/>
          <a:p>
            <a:endParaRPr lang="en-IL"/>
          </a:p>
        </p:txBody>
      </p:sp>
      <p:sp>
        <p:nvSpPr>
          <p:cNvPr id="5" name="Slide Number Placeholder 4">
            <a:extLst>
              <a:ext uri="{FF2B5EF4-FFF2-40B4-BE49-F238E27FC236}">
                <a16:creationId xmlns:a16="http://schemas.microsoft.com/office/drawing/2014/main" id="{8135866F-3392-8FD4-D4E5-8824FE8F5810}"/>
              </a:ext>
            </a:extLst>
          </p:cNvPr>
          <p:cNvSpPr>
            <a:spLocks noGrp="1"/>
          </p:cNvSpPr>
          <p:nvPr>
            <p:ph type="sldNum" sz="quarter" idx="12"/>
          </p:nvPr>
        </p:nvSpPr>
        <p:spPr/>
        <p:txBody>
          <a:bodyPr/>
          <a:lstStyle/>
          <a:p>
            <a:fld id="{4A35A306-6EBA-DC45-A708-8E1FC6D4372D}" type="slidenum">
              <a:rPr lang="en-IL" smtClean="0"/>
              <a:t>‹#›</a:t>
            </a:fld>
            <a:endParaRPr lang="en-IL"/>
          </a:p>
        </p:txBody>
      </p:sp>
    </p:spTree>
    <p:extLst>
      <p:ext uri="{BB962C8B-B14F-4D97-AF65-F5344CB8AC3E}">
        <p14:creationId xmlns:p14="http://schemas.microsoft.com/office/powerpoint/2010/main" val="26396130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F8FA25-B5FB-11EF-A321-73E74F5BAF7E}"/>
              </a:ext>
            </a:extLst>
          </p:cNvPr>
          <p:cNvSpPr>
            <a:spLocks noGrp="1"/>
          </p:cNvSpPr>
          <p:nvPr>
            <p:ph type="dt" sz="half" idx="10"/>
          </p:nvPr>
        </p:nvSpPr>
        <p:spPr/>
        <p:txBody>
          <a:bodyPr/>
          <a:lstStyle/>
          <a:p>
            <a:fld id="{C345CDFA-6437-E040-8852-582926E8FA76}" type="datetimeFigureOut">
              <a:rPr lang="en-IL" smtClean="0"/>
              <a:t>27/07/2025</a:t>
            </a:fld>
            <a:endParaRPr lang="en-IL"/>
          </a:p>
        </p:txBody>
      </p:sp>
      <p:sp>
        <p:nvSpPr>
          <p:cNvPr id="3" name="Footer Placeholder 2">
            <a:extLst>
              <a:ext uri="{FF2B5EF4-FFF2-40B4-BE49-F238E27FC236}">
                <a16:creationId xmlns:a16="http://schemas.microsoft.com/office/drawing/2014/main" id="{6D68183D-EBCD-E747-82A4-70B1AC9ABD68}"/>
              </a:ext>
            </a:extLst>
          </p:cNvPr>
          <p:cNvSpPr>
            <a:spLocks noGrp="1"/>
          </p:cNvSpPr>
          <p:nvPr>
            <p:ph type="ftr" sz="quarter" idx="11"/>
          </p:nvPr>
        </p:nvSpPr>
        <p:spPr/>
        <p:txBody>
          <a:bodyPr/>
          <a:lstStyle/>
          <a:p>
            <a:endParaRPr lang="en-IL"/>
          </a:p>
        </p:txBody>
      </p:sp>
      <p:sp>
        <p:nvSpPr>
          <p:cNvPr id="4" name="Slide Number Placeholder 3">
            <a:extLst>
              <a:ext uri="{FF2B5EF4-FFF2-40B4-BE49-F238E27FC236}">
                <a16:creationId xmlns:a16="http://schemas.microsoft.com/office/drawing/2014/main" id="{BC4FF87B-CCDB-5D08-9155-A9183742A723}"/>
              </a:ext>
            </a:extLst>
          </p:cNvPr>
          <p:cNvSpPr>
            <a:spLocks noGrp="1"/>
          </p:cNvSpPr>
          <p:nvPr>
            <p:ph type="sldNum" sz="quarter" idx="12"/>
          </p:nvPr>
        </p:nvSpPr>
        <p:spPr/>
        <p:txBody>
          <a:bodyPr/>
          <a:lstStyle/>
          <a:p>
            <a:fld id="{4A35A306-6EBA-DC45-A708-8E1FC6D4372D}" type="slidenum">
              <a:rPr lang="en-IL" smtClean="0"/>
              <a:t>‹#›</a:t>
            </a:fld>
            <a:endParaRPr lang="en-IL"/>
          </a:p>
        </p:txBody>
      </p:sp>
    </p:spTree>
    <p:extLst>
      <p:ext uri="{BB962C8B-B14F-4D97-AF65-F5344CB8AC3E}">
        <p14:creationId xmlns:p14="http://schemas.microsoft.com/office/powerpoint/2010/main" val="22732799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4A3D2-9AAF-1A63-DD85-3C8C56995F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Content Placeholder 2">
            <a:extLst>
              <a:ext uri="{FF2B5EF4-FFF2-40B4-BE49-F238E27FC236}">
                <a16:creationId xmlns:a16="http://schemas.microsoft.com/office/drawing/2014/main" id="{D65A0C8B-737E-8951-542E-078CDB2FA4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Text Placeholder 3">
            <a:extLst>
              <a:ext uri="{FF2B5EF4-FFF2-40B4-BE49-F238E27FC236}">
                <a16:creationId xmlns:a16="http://schemas.microsoft.com/office/drawing/2014/main" id="{D2F7BBB0-CFD4-9C20-DF5E-357D02C938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1A3500C-A38C-C264-F4F5-13D4597A69A0}"/>
              </a:ext>
            </a:extLst>
          </p:cNvPr>
          <p:cNvSpPr>
            <a:spLocks noGrp="1"/>
          </p:cNvSpPr>
          <p:nvPr>
            <p:ph type="dt" sz="half" idx="10"/>
          </p:nvPr>
        </p:nvSpPr>
        <p:spPr/>
        <p:txBody>
          <a:bodyPr/>
          <a:lstStyle/>
          <a:p>
            <a:fld id="{C345CDFA-6437-E040-8852-582926E8FA76}" type="datetimeFigureOut">
              <a:rPr lang="en-IL" smtClean="0"/>
              <a:t>27/07/2025</a:t>
            </a:fld>
            <a:endParaRPr lang="en-IL"/>
          </a:p>
        </p:txBody>
      </p:sp>
      <p:sp>
        <p:nvSpPr>
          <p:cNvPr id="6" name="Footer Placeholder 5">
            <a:extLst>
              <a:ext uri="{FF2B5EF4-FFF2-40B4-BE49-F238E27FC236}">
                <a16:creationId xmlns:a16="http://schemas.microsoft.com/office/drawing/2014/main" id="{74F75310-DF44-823A-EF89-34F3391D0106}"/>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B82C6750-23D3-450B-2E31-87157EEF77F9}"/>
              </a:ext>
            </a:extLst>
          </p:cNvPr>
          <p:cNvSpPr>
            <a:spLocks noGrp="1"/>
          </p:cNvSpPr>
          <p:nvPr>
            <p:ph type="sldNum" sz="quarter" idx="12"/>
          </p:nvPr>
        </p:nvSpPr>
        <p:spPr/>
        <p:txBody>
          <a:bodyPr/>
          <a:lstStyle/>
          <a:p>
            <a:fld id="{4A35A306-6EBA-DC45-A708-8E1FC6D4372D}" type="slidenum">
              <a:rPr lang="en-IL" smtClean="0"/>
              <a:t>‹#›</a:t>
            </a:fld>
            <a:endParaRPr lang="en-IL"/>
          </a:p>
        </p:txBody>
      </p:sp>
    </p:spTree>
    <p:extLst>
      <p:ext uri="{BB962C8B-B14F-4D97-AF65-F5344CB8AC3E}">
        <p14:creationId xmlns:p14="http://schemas.microsoft.com/office/powerpoint/2010/main" val="28023625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8C424-5C58-2EDC-6317-FEBD06425E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Picture Placeholder 2">
            <a:extLst>
              <a:ext uri="{FF2B5EF4-FFF2-40B4-BE49-F238E27FC236}">
                <a16:creationId xmlns:a16="http://schemas.microsoft.com/office/drawing/2014/main" id="{8297DC89-C63D-6D6B-A584-481CA7CE3A7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L"/>
          </a:p>
        </p:txBody>
      </p:sp>
      <p:sp>
        <p:nvSpPr>
          <p:cNvPr id="4" name="Text Placeholder 3">
            <a:extLst>
              <a:ext uri="{FF2B5EF4-FFF2-40B4-BE49-F238E27FC236}">
                <a16:creationId xmlns:a16="http://schemas.microsoft.com/office/drawing/2014/main" id="{DCD76674-DC0D-A92E-E2FB-3536C69291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632900-DB20-00B8-EE6F-7BD325FA8649}"/>
              </a:ext>
            </a:extLst>
          </p:cNvPr>
          <p:cNvSpPr>
            <a:spLocks noGrp="1"/>
          </p:cNvSpPr>
          <p:nvPr>
            <p:ph type="dt" sz="half" idx="10"/>
          </p:nvPr>
        </p:nvSpPr>
        <p:spPr/>
        <p:txBody>
          <a:bodyPr/>
          <a:lstStyle/>
          <a:p>
            <a:fld id="{C345CDFA-6437-E040-8852-582926E8FA76}" type="datetimeFigureOut">
              <a:rPr lang="en-IL" smtClean="0"/>
              <a:t>27/07/2025</a:t>
            </a:fld>
            <a:endParaRPr lang="en-IL"/>
          </a:p>
        </p:txBody>
      </p:sp>
      <p:sp>
        <p:nvSpPr>
          <p:cNvPr id="6" name="Footer Placeholder 5">
            <a:extLst>
              <a:ext uri="{FF2B5EF4-FFF2-40B4-BE49-F238E27FC236}">
                <a16:creationId xmlns:a16="http://schemas.microsoft.com/office/drawing/2014/main" id="{96711B28-B9F8-D435-C9D7-42B794D56BDA}"/>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3956517D-46AA-9036-5303-A7E28B8F6E6C}"/>
              </a:ext>
            </a:extLst>
          </p:cNvPr>
          <p:cNvSpPr>
            <a:spLocks noGrp="1"/>
          </p:cNvSpPr>
          <p:nvPr>
            <p:ph type="sldNum" sz="quarter" idx="12"/>
          </p:nvPr>
        </p:nvSpPr>
        <p:spPr/>
        <p:txBody>
          <a:bodyPr/>
          <a:lstStyle/>
          <a:p>
            <a:fld id="{4A35A306-6EBA-DC45-A708-8E1FC6D4372D}" type="slidenum">
              <a:rPr lang="en-IL" smtClean="0"/>
              <a:t>‹#›</a:t>
            </a:fld>
            <a:endParaRPr lang="en-IL"/>
          </a:p>
        </p:txBody>
      </p:sp>
    </p:spTree>
    <p:extLst>
      <p:ext uri="{BB962C8B-B14F-4D97-AF65-F5344CB8AC3E}">
        <p14:creationId xmlns:p14="http://schemas.microsoft.com/office/powerpoint/2010/main" val="21763319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F5CADF-1A51-4F07-F594-658488FD8DC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L"/>
          </a:p>
        </p:txBody>
      </p:sp>
      <p:sp>
        <p:nvSpPr>
          <p:cNvPr id="3" name="Text Placeholder 2">
            <a:extLst>
              <a:ext uri="{FF2B5EF4-FFF2-40B4-BE49-F238E27FC236}">
                <a16:creationId xmlns:a16="http://schemas.microsoft.com/office/drawing/2014/main" id="{840E3F8E-1E29-E4DC-CE65-826BA79A559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CC63701B-9B9D-2CEC-C0FF-A415B6AE2FD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345CDFA-6437-E040-8852-582926E8FA76}" type="datetimeFigureOut">
              <a:rPr lang="en-IL" smtClean="0"/>
              <a:t>27/07/2025</a:t>
            </a:fld>
            <a:endParaRPr lang="en-IL"/>
          </a:p>
        </p:txBody>
      </p:sp>
      <p:sp>
        <p:nvSpPr>
          <p:cNvPr id="5" name="Footer Placeholder 4">
            <a:extLst>
              <a:ext uri="{FF2B5EF4-FFF2-40B4-BE49-F238E27FC236}">
                <a16:creationId xmlns:a16="http://schemas.microsoft.com/office/drawing/2014/main" id="{16D08B9F-6DA6-89AA-A0B8-A55B02D52B3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L"/>
          </a:p>
        </p:txBody>
      </p:sp>
      <p:sp>
        <p:nvSpPr>
          <p:cNvPr id="6" name="Slide Number Placeholder 5">
            <a:extLst>
              <a:ext uri="{FF2B5EF4-FFF2-40B4-BE49-F238E27FC236}">
                <a16:creationId xmlns:a16="http://schemas.microsoft.com/office/drawing/2014/main" id="{2044B368-74F1-C05E-6203-69699E9B7A1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A35A306-6EBA-DC45-A708-8E1FC6D4372D}" type="slidenum">
              <a:rPr lang="en-IL" smtClean="0"/>
              <a:t>‹#›</a:t>
            </a:fld>
            <a:endParaRPr lang="en-IL"/>
          </a:p>
        </p:txBody>
      </p:sp>
    </p:spTree>
    <p:extLst>
      <p:ext uri="{BB962C8B-B14F-4D97-AF65-F5344CB8AC3E}">
        <p14:creationId xmlns:p14="http://schemas.microsoft.com/office/powerpoint/2010/main" val="38286393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1FEC590B-3306-47E9-BD67-97F3F76169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651279" y="598259"/>
            <a:chExt cx="10889442" cy="5680742"/>
          </a:xfrm>
        </p:grpSpPr>
        <p:sp>
          <p:nvSpPr>
            <p:cNvPr id="11" name="Color">
              <a:extLst>
                <a:ext uri="{FF2B5EF4-FFF2-40B4-BE49-F238E27FC236}">
                  <a16:creationId xmlns:a16="http://schemas.microsoft.com/office/drawing/2014/main" id="{54F87DBC-E43C-4CE4-A8C5-61E3D6819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Color">
              <a:extLst>
                <a:ext uri="{FF2B5EF4-FFF2-40B4-BE49-F238E27FC236}">
                  <a16:creationId xmlns:a16="http://schemas.microsoft.com/office/drawing/2014/main" id="{CD39A88A-7F84-4ACA-877B-E28BC26CD8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 name="Group 13">
            <a:extLst>
              <a:ext uri="{FF2B5EF4-FFF2-40B4-BE49-F238E27FC236}">
                <a16:creationId xmlns:a16="http://schemas.microsoft.com/office/drawing/2014/main" id="{A47AAF5E-1692-48C9-98FB-6432BF0BC4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5" name="Freeform: Shape 14">
              <a:extLst>
                <a:ext uri="{FF2B5EF4-FFF2-40B4-BE49-F238E27FC236}">
                  <a16:creationId xmlns:a16="http://schemas.microsoft.com/office/drawing/2014/main" id="{5F36A26D-E71D-4663-B197-8B7BFA37AD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6" name="Freeform: Shape 15">
              <a:extLst>
                <a:ext uri="{FF2B5EF4-FFF2-40B4-BE49-F238E27FC236}">
                  <a16:creationId xmlns:a16="http://schemas.microsoft.com/office/drawing/2014/main" id="{8A821CEB-DA96-4952-93B9-81F9C42BAD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7" name="Freeform: Shape 16">
              <a:extLst>
                <a:ext uri="{FF2B5EF4-FFF2-40B4-BE49-F238E27FC236}">
                  <a16:creationId xmlns:a16="http://schemas.microsoft.com/office/drawing/2014/main" id="{18C8EDE0-D69B-4F65-9AB7-DDE7EAD78E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546F0982-BF10-4BF6-842A-F631654FF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2B313509-2128-42CA-81B6-C9EC23E44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1589188C-E06E-4F8A-BDD1-02ADF1408F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6B4E610F-FCD0-483F-B9F2-6DF2C28FE8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9120CB37-A138-15FC-4E2F-6E89FABB9E75}"/>
              </a:ext>
            </a:extLst>
          </p:cNvPr>
          <p:cNvSpPr>
            <a:spLocks noGrp="1"/>
          </p:cNvSpPr>
          <p:nvPr>
            <p:ph type="ctrTitle"/>
          </p:nvPr>
        </p:nvSpPr>
        <p:spPr>
          <a:xfrm>
            <a:off x="789708" y="666351"/>
            <a:ext cx="10558405" cy="3044335"/>
          </a:xfrm>
        </p:spPr>
        <p:txBody>
          <a:bodyPr anchor="b">
            <a:normAutofit/>
          </a:bodyPr>
          <a:lstStyle/>
          <a:p>
            <a:pPr defTabSz="914400" rtl="1" eaLnBrk="1" latinLnBrk="0" hangingPunct="1">
              <a:spcBef>
                <a:spcPct val="0"/>
              </a:spcBef>
              <a:buNone/>
            </a:pPr>
            <a:r>
              <a:rPr lang="he-IL" sz="4800">
                <a:solidFill>
                  <a:schemeClr val="bg1"/>
                </a:solidFill>
              </a:rPr>
              <a:t>פרויקט סיום באלגוריתמים מתקדמים למערכות נבונות </a:t>
            </a:r>
            <a:endParaRPr lang="en-IL" sz="4800">
              <a:solidFill>
                <a:schemeClr val="bg1"/>
              </a:solidFill>
            </a:endParaRPr>
          </a:p>
        </p:txBody>
      </p:sp>
      <p:sp>
        <p:nvSpPr>
          <p:cNvPr id="3" name="Subtitle 2">
            <a:extLst>
              <a:ext uri="{FF2B5EF4-FFF2-40B4-BE49-F238E27FC236}">
                <a16:creationId xmlns:a16="http://schemas.microsoft.com/office/drawing/2014/main" id="{A30E3563-F250-2857-E076-D4B2E7BB6715}"/>
              </a:ext>
            </a:extLst>
          </p:cNvPr>
          <p:cNvSpPr>
            <a:spLocks noGrp="1"/>
          </p:cNvSpPr>
          <p:nvPr>
            <p:ph type="subTitle" idx="1"/>
          </p:nvPr>
        </p:nvSpPr>
        <p:spPr>
          <a:xfrm>
            <a:off x="789708" y="3866064"/>
            <a:ext cx="10558405" cy="2234485"/>
          </a:xfrm>
        </p:spPr>
        <p:txBody>
          <a:bodyPr anchor="t">
            <a:normAutofit/>
          </a:bodyPr>
          <a:lstStyle/>
          <a:p>
            <a:pPr marL="0" indent="0" defTabSz="914400" rtl="1" eaLnBrk="1" latinLnBrk="0" hangingPunct="1">
              <a:spcBef>
                <a:spcPts val="1000"/>
              </a:spcBef>
              <a:buFont typeface="Arial" panose="020B0604020202020204" pitchFamily="34" charset="0"/>
              <a:buNone/>
            </a:pPr>
            <a:r>
              <a:rPr lang="he-IL" dirty="0">
                <a:solidFill>
                  <a:schemeClr val="bg1"/>
                </a:solidFill>
              </a:rPr>
              <a:t>מרצת הקורס: ד״ר רינה </a:t>
            </a:r>
            <a:r>
              <a:rPr lang="he-IL" dirty="0" err="1">
                <a:solidFill>
                  <a:schemeClr val="bg1"/>
                </a:solidFill>
              </a:rPr>
              <a:t>צביאל</a:t>
            </a:r>
            <a:r>
              <a:rPr lang="he-IL" dirty="0">
                <a:solidFill>
                  <a:schemeClr val="bg1"/>
                </a:solidFill>
              </a:rPr>
              <a:t> </a:t>
            </a:r>
            <a:r>
              <a:rPr lang="he-IL" dirty="0" err="1">
                <a:solidFill>
                  <a:schemeClr val="bg1"/>
                </a:solidFill>
              </a:rPr>
              <a:t>גירשין</a:t>
            </a:r>
            <a:endParaRPr lang="he-IL" dirty="0">
              <a:solidFill>
                <a:schemeClr val="bg1"/>
              </a:solidFill>
            </a:endParaRPr>
          </a:p>
          <a:p>
            <a:pPr marL="0" indent="0" defTabSz="914400" rtl="1" eaLnBrk="1" latinLnBrk="0" hangingPunct="1">
              <a:spcBef>
                <a:spcPts val="1000"/>
              </a:spcBef>
              <a:buFont typeface="Arial" panose="020B0604020202020204" pitchFamily="34" charset="0"/>
              <a:buNone/>
            </a:pPr>
            <a:r>
              <a:rPr lang="he-IL" dirty="0">
                <a:solidFill>
                  <a:schemeClr val="bg1"/>
                </a:solidFill>
              </a:rPr>
              <a:t>מגישות : מנה </a:t>
            </a:r>
            <a:r>
              <a:rPr lang="he-IL" dirty="0" err="1">
                <a:solidFill>
                  <a:schemeClr val="bg1"/>
                </a:solidFill>
              </a:rPr>
              <a:t>מחאגנה</a:t>
            </a:r>
            <a:endParaRPr lang="he-IL" dirty="0">
              <a:solidFill>
                <a:schemeClr val="bg1"/>
              </a:solidFill>
            </a:endParaRPr>
          </a:p>
          <a:p>
            <a:pPr marL="0" indent="0" defTabSz="914400" rtl="1" eaLnBrk="1" latinLnBrk="0" hangingPunct="1">
              <a:spcBef>
                <a:spcPts val="1000"/>
              </a:spcBef>
              <a:buFont typeface="Arial" panose="020B0604020202020204" pitchFamily="34" charset="0"/>
              <a:buNone/>
            </a:pPr>
            <a:r>
              <a:rPr lang="he-IL" dirty="0">
                <a:solidFill>
                  <a:schemeClr val="bg1"/>
                </a:solidFill>
              </a:rPr>
              <a:t>סמר </a:t>
            </a:r>
            <a:r>
              <a:rPr lang="he-IL" dirty="0" err="1">
                <a:solidFill>
                  <a:schemeClr val="bg1"/>
                </a:solidFill>
              </a:rPr>
              <a:t>סבאג</a:t>
            </a:r>
            <a:endParaRPr lang="he-IL" dirty="0">
              <a:solidFill>
                <a:schemeClr val="bg1"/>
              </a:solidFill>
            </a:endParaRPr>
          </a:p>
          <a:p>
            <a:pPr marL="0" indent="0" defTabSz="914400" rtl="1" eaLnBrk="1" latinLnBrk="0" hangingPunct="1">
              <a:spcBef>
                <a:spcPts val="1000"/>
              </a:spcBef>
              <a:buFont typeface="Arial" panose="020B0604020202020204" pitchFamily="34" charset="0"/>
              <a:buNone/>
            </a:pPr>
            <a:r>
              <a:rPr lang="he-IL" dirty="0" err="1">
                <a:solidFill>
                  <a:schemeClr val="bg1"/>
                </a:solidFill>
              </a:rPr>
              <a:t>נגם</a:t>
            </a:r>
            <a:r>
              <a:rPr lang="he-IL" dirty="0">
                <a:solidFill>
                  <a:schemeClr val="bg1"/>
                </a:solidFill>
              </a:rPr>
              <a:t> </a:t>
            </a:r>
            <a:r>
              <a:rPr lang="he-IL" dirty="0" err="1">
                <a:solidFill>
                  <a:schemeClr val="bg1"/>
                </a:solidFill>
              </a:rPr>
              <a:t>מחאמיד</a:t>
            </a:r>
            <a:r>
              <a:rPr lang="he-IL" dirty="0">
                <a:solidFill>
                  <a:schemeClr val="bg1"/>
                </a:solidFill>
              </a:rPr>
              <a:t> </a:t>
            </a:r>
          </a:p>
        </p:txBody>
      </p:sp>
      <p:pic>
        <p:nvPicPr>
          <p:cNvPr id="36" name="Audio 35">
            <a:extLst>
              <a:ext uri="{FF2B5EF4-FFF2-40B4-BE49-F238E27FC236}">
                <a16:creationId xmlns:a16="http://schemas.microsoft.com/office/drawing/2014/main" id="{9C037AE6-2DB4-7A9E-5985-A68ACE3025A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831313570"/>
      </p:ext>
    </p:extLst>
  </p:cSld>
  <p:clrMapOvr>
    <a:masterClrMapping/>
  </p:clrMapOvr>
  <mc:AlternateContent xmlns:mc="http://schemas.openxmlformats.org/markup-compatibility/2006">
    <mc:Choice xmlns:p14="http://schemas.microsoft.com/office/powerpoint/2010/main" Requires="p14">
      <p:transition spd="slow" p14:dur="2000" advTm="4549"/>
    </mc:Choice>
    <mc:Fallback>
      <p:transition spd="slow" advTm="45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1B6D5"/>
        </a:solidFill>
        <a:effectLst/>
      </p:bgPr>
    </p:bg>
    <p:spTree>
      <p:nvGrpSpPr>
        <p:cNvPr id="1" name=""/>
        <p:cNvGrpSpPr/>
        <p:nvPr/>
      </p:nvGrpSpPr>
      <p:grpSpPr>
        <a:xfrm>
          <a:off x="0" y="0"/>
          <a:ext cx="0" cy="0"/>
          <a:chOff x="0" y="0"/>
          <a:chExt cx="0" cy="0"/>
        </a:xfrm>
      </p:grpSpPr>
      <p:pic>
        <p:nvPicPr>
          <p:cNvPr id="5" name="Content Placeholder 4" descr="A screenshot of a game&#10;&#10;Description automatically generated">
            <a:extLst>
              <a:ext uri="{FF2B5EF4-FFF2-40B4-BE49-F238E27FC236}">
                <a16:creationId xmlns:a16="http://schemas.microsoft.com/office/drawing/2014/main" id="{6AF645B6-71A2-4378-3273-F70C909C03A8}"/>
              </a:ext>
            </a:extLst>
          </p:cNvPr>
          <p:cNvPicPr>
            <a:picLocks noGrp="1" noChangeAspect="1"/>
          </p:cNvPicPr>
          <p:nvPr>
            <p:ph idx="1"/>
          </p:nvPr>
        </p:nvPicPr>
        <p:blipFill>
          <a:blip r:embed="rId4"/>
          <a:stretch>
            <a:fillRect/>
          </a:stretch>
        </p:blipFill>
        <p:spPr>
          <a:xfrm>
            <a:off x="3908612" y="0"/>
            <a:ext cx="8283388" cy="6858000"/>
          </a:xfrm>
        </p:spPr>
      </p:pic>
      <p:sp>
        <p:nvSpPr>
          <p:cNvPr id="6" name="Title 1">
            <a:extLst>
              <a:ext uri="{FF2B5EF4-FFF2-40B4-BE49-F238E27FC236}">
                <a16:creationId xmlns:a16="http://schemas.microsoft.com/office/drawing/2014/main" id="{F5613493-4570-4246-9A4A-1E48F95F6824}"/>
              </a:ext>
            </a:extLst>
          </p:cNvPr>
          <p:cNvSpPr txBox="1">
            <a:spLocks/>
          </p:cNvSpPr>
          <p:nvPr/>
        </p:nvSpPr>
        <p:spPr>
          <a:xfrm>
            <a:off x="694763" y="80112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rtl="1"/>
            <a:r>
              <a:rPr lang="he-IL" sz="3600" dirty="0">
                <a:latin typeface="Narkisim" panose="020E0502050101010101" pitchFamily="34" charset="-79"/>
                <a:cs typeface="Narkisim" panose="020E0502050101010101" pitchFamily="34" charset="-79"/>
              </a:rPr>
              <a:t>רמה 2- לוח 8</a:t>
            </a:r>
            <a:r>
              <a:rPr lang="en-US" sz="3600" dirty="0">
                <a:latin typeface="Narkisim" panose="020E0502050101010101" pitchFamily="34" charset="-79"/>
                <a:cs typeface="Narkisim" panose="020E0502050101010101" pitchFamily="34" charset="-79"/>
              </a:rPr>
              <a:t>x</a:t>
            </a:r>
            <a:r>
              <a:rPr lang="he-IL" sz="3600" dirty="0">
                <a:latin typeface="Narkisim" panose="020E0502050101010101" pitchFamily="34" charset="-79"/>
                <a:cs typeface="Narkisim" panose="020E0502050101010101" pitchFamily="34" charset="-79"/>
              </a:rPr>
              <a:t>8</a:t>
            </a:r>
            <a:endParaRPr lang="en-IL" sz="3600" dirty="0">
              <a:latin typeface="Narkisim" panose="020E0502050101010101" pitchFamily="34" charset="-79"/>
              <a:cs typeface="Narkisim" panose="020E0502050101010101" pitchFamily="34" charset="-79"/>
            </a:endParaRPr>
          </a:p>
        </p:txBody>
      </p:sp>
      <p:pic>
        <p:nvPicPr>
          <p:cNvPr id="8" name="Audio 7">
            <a:extLst>
              <a:ext uri="{FF2B5EF4-FFF2-40B4-BE49-F238E27FC236}">
                <a16:creationId xmlns:a16="http://schemas.microsoft.com/office/drawing/2014/main" id="{97CDDE14-9781-9F96-194A-F7E5774F7FC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456326057"/>
      </p:ext>
    </p:extLst>
  </p:cSld>
  <p:clrMapOvr>
    <a:masterClrMapping/>
  </p:clrMapOvr>
  <mc:AlternateContent xmlns:mc="http://schemas.openxmlformats.org/markup-compatibility/2006">
    <mc:Choice xmlns:p14="http://schemas.microsoft.com/office/powerpoint/2010/main" Requires="p14">
      <p:transition spd="slow" p14:dur="2000" advTm="4894"/>
    </mc:Choice>
    <mc:Fallback>
      <p:transition spd="slow" advTm="48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1B6D5"/>
        </a:solidFill>
        <a:effectLst/>
      </p:bgPr>
    </p:bg>
    <p:spTree>
      <p:nvGrpSpPr>
        <p:cNvPr id="1" name=""/>
        <p:cNvGrpSpPr/>
        <p:nvPr/>
      </p:nvGrpSpPr>
      <p:grpSpPr>
        <a:xfrm>
          <a:off x="0" y="0"/>
          <a:ext cx="0" cy="0"/>
          <a:chOff x="0" y="0"/>
          <a:chExt cx="0" cy="0"/>
        </a:xfrm>
      </p:grpSpPr>
      <p:pic>
        <p:nvPicPr>
          <p:cNvPr id="5" name="Content Placeholder 4" descr="A screenshot of a game&#10;&#10;Description automatically generated">
            <a:extLst>
              <a:ext uri="{FF2B5EF4-FFF2-40B4-BE49-F238E27FC236}">
                <a16:creationId xmlns:a16="http://schemas.microsoft.com/office/drawing/2014/main" id="{7DD32310-0D16-81A3-FB5A-7324A249EF7D}"/>
              </a:ext>
            </a:extLst>
          </p:cNvPr>
          <p:cNvPicPr>
            <a:picLocks noGrp="1" noChangeAspect="1"/>
          </p:cNvPicPr>
          <p:nvPr>
            <p:ph idx="1"/>
          </p:nvPr>
        </p:nvPicPr>
        <p:blipFill>
          <a:blip r:embed="rId4"/>
          <a:stretch>
            <a:fillRect/>
          </a:stretch>
        </p:blipFill>
        <p:spPr>
          <a:xfrm>
            <a:off x="3360791" y="0"/>
            <a:ext cx="8831209" cy="6858000"/>
          </a:xfrm>
        </p:spPr>
      </p:pic>
      <p:sp>
        <p:nvSpPr>
          <p:cNvPr id="6" name="Title 1">
            <a:extLst>
              <a:ext uri="{FF2B5EF4-FFF2-40B4-BE49-F238E27FC236}">
                <a16:creationId xmlns:a16="http://schemas.microsoft.com/office/drawing/2014/main" id="{1F691E87-DDB2-E9FB-58D4-B6E0D4D30FEF}"/>
              </a:ext>
            </a:extLst>
          </p:cNvPr>
          <p:cNvSpPr txBox="1">
            <a:spLocks/>
          </p:cNvSpPr>
          <p:nvPr/>
        </p:nvSpPr>
        <p:spPr>
          <a:xfrm>
            <a:off x="228599" y="58597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rtl="1"/>
            <a:r>
              <a:rPr lang="he-IL" sz="3600" dirty="0">
                <a:latin typeface="Narkisim" panose="020E0502050101010101" pitchFamily="34" charset="-79"/>
                <a:cs typeface="Narkisim" panose="020E0502050101010101" pitchFamily="34" charset="-79"/>
              </a:rPr>
              <a:t>רמה 3- לוח 10</a:t>
            </a:r>
            <a:r>
              <a:rPr lang="en-US" sz="3600" dirty="0">
                <a:latin typeface="Narkisim" panose="020E0502050101010101" pitchFamily="34" charset="-79"/>
                <a:cs typeface="Narkisim" panose="020E0502050101010101" pitchFamily="34" charset="-79"/>
              </a:rPr>
              <a:t>x</a:t>
            </a:r>
            <a:r>
              <a:rPr lang="he-IL" sz="3600" dirty="0">
                <a:latin typeface="Narkisim" panose="020E0502050101010101" pitchFamily="34" charset="-79"/>
                <a:cs typeface="Narkisim" panose="020E0502050101010101" pitchFamily="34" charset="-79"/>
              </a:rPr>
              <a:t>10</a:t>
            </a:r>
            <a:endParaRPr lang="en-IL" sz="3600" dirty="0">
              <a:latin typeface="Narkisim" panose="020E0502050101010101" pitchFamily="34" charset="-79"/>
              <a:cs typeface="Narkisim" panose="020E0502050101010101" pitchFamily="34" charset="-79"/>
            </a:endParaRPr>
          </a:p>
        </p:txBody>
      </p:sp>
      <p:pic>
        <p:nvPicPr>
          <p:cNvPr id="8" name="Audio 7">
            <a:extLst>
              <a:ext uri="{FF2B5EF4-FFF2-40B4-BE49-F238E27FC236}">
                <a16:creationId xmlns:a16="http://schemas.microsoft.com/office/drawing/2014/main" id="{1790391E-8D63-F82C-6FA6-0658AC34EB7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993194375"/>
      </p:ext>
    </p:extLst>
  </p:cSld>
  <p:clrMapOvr>
    <a:masterClrMapping/>
  </p:clrMapOvr>
  <mc:AlternateContent xmlns:mc="http://schemas.openxmlformats.org/markup-compatibility/2006">
    <mc:Choice xmlns:p14="http://schemas.microsoft.com/office/powerpoint/2010/main" Requires="p14">
      <p:transition spd="slow" p14:dur="2000" advTm="2857"/>
    </mc:Choice>
    <mc:Fallback>
      <p:transition spd="slow" advTm="28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1B6D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A0198-99CD-A553-BB3A-CFB047C7DEB1}"/>
              </a:ext>
            </a:extLst>
          </p:cNvPr>
          <p:cNvSpPr>
            <a:spLocks noGrp="1"/>
          </p:cNvSpPr>
          <p:nvPr>
            <p:ph type="title"/>
          </p:nvPr>
        </p:nvSpPr>
        <p:spPr>
          <a:xfrm>
            <a:off x="-367935" y="1561542"/>
            <a:ext cx="4563417" cy="2777376"/>
          </a:xfrm>
        </p:spPr>
        <p:txBody>
          <a:bodyPr>
            <a:normAutofit/>
          </a:bodyPr>
          <a:lstStyle/>
          <a:p>
            <a:pPr algn="r"/>
            <a:r>
              <a:rPr lang="he-IL" sz="3200" dirty="0">
                <a:latin typeface="Narkisim" panose="020E0502050101010101" pitchFamily="34" charset="-79"/>
                <a:cs typeface="Narkisim" panose="020E0502050101010101" pitchFamily="34" charset="-79"/>
              </a:rPr>
              <a:t>אחרי סיום משחק, תופיע הודעה עם הזוכה והנקודות המצטברות </a:t>
            </a:r>
            <a:endParaRPr lang="en-IL" sz="3200" dirty="0">
              <a:latin typeface="Narkisim" panose="020E0502050101010101" pitchFamily="34" charset="-79"/>
              <a:cs typeface="Narkisim" panose="020E0502050101010101" pitchFamily="34" charset="-79"/>
            </a:endParaRPr>
          </a:p>
        </p:txBody>
      </p:sp>
      <p:pic>
        <p:nvPicPr>
          <p:cNvPr id="5" name="Content Placeholder 4" descr="A screenshot of a game&#10;&#10;Description automatically generated">
            <a:extLst>
              <a:ext uri="{FF2B5EF4-FFF2-40B4-BE49-F238E27FC236}">
                <a16:creationId xmlns:a16="http://schemas.microsoft.com/office/drawing/2014/main" id="{AEC9D570-2FB6-7B7D-543A-A21191BF5D8A}"/>
              </a:ext>
            </a:extLst>
          </p:cNvPr>
          <p:cNvPicPr>
            <a:picLocks noGrp="1" noChangeAspect="1"/>
          </p:cNvPicPr>
          <p:nvPr>
            <p:ph idx="1"/>
          </p:nvPr>
        </p:nvPicPr>
        <p:blipFill>
          <a:blip r:embed="rId4"/>
          <a:stretch>
            <a:fillRect/>
          </a:stretch>
        </p:blipFill>
        <p:spPr>
          <a:xfrm>
            <a:off x="4195482" y="0"/>
            <a:ext cx="7996517" cy="6858000"/>
          </a:xfrm>
        </p:spPr>
      </p:pic>
      <p:pic>
        <p:nvPicPr>
          <p:cNvPr id="15" name="Audio 14">
            <a:extLst>
              <a:ext uri="{FF2B5EF4-FFF2-40B4-BE49-F238E27FC236}">
                <a16:creationId xmlns:a16="http://schemas.microsoft.com/office/drawing/2014/main" id="{CE4F8EA1-1C3C-12E6-4158-E95A56F4DDB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694165731"/>
      </p:ext>
    </p:extLst>
  </p:cSld>
  <p:clrMapOvr>
    <a:masterClrMapping/>
  </p:clrMapOvr>
  <mc:AlternateContent xmlns:mc="http://schemas.openxmlformats.org/markup-compatibility/2006">
    <mc:Choice xmlns:p14="http://schemas.microsoft.com/office/powerpoint/2010/main" Requires="p14">
      <p:transition spd="slow" p14:dur="2000" advTm="42018"/>
    </mc:Choice>
    <mc:Fallback>
      <p:transition spd="slow" advTm="420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1B6D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8B152-A436-DE8A-F6F6-308B5A9CC3AF}"/>
              </a:ext>
            </a:extLst>
          </p:cNvPr>
          <p:cNvSpPr>
            <a:spLocks noGrp="1"/>
          </p:cNvSpPr>
          <p:nvPr>
            <p:ph type="title"/>
          </p:nvPr>
        </p:nvSpPr>
        <p:spPr/>
        <p:txBody>
          <a:bodyPr/>
          <a:lstStyle/>
          <a:p>
            <a:pPr algn="ctr"/>
            <a:r>
              <a:rPr lang="he-IL" dirty="0">
                <a:latin typeface="Narkisim" panose="020E0502050101010101" pitchFamily="34" charset="-79"/>
                <a:cs typeface="Narkisim" panose="020E0502050101010101" pitchFamily="34" charset="-79"/>
              </a:rPr>
              <a:t>שפת התכנות שנבחרה</a:t>
            </a:r>
            <a:endParaRPr lang="en-IL" dirty="0">
              <a:latin typeface="Narkisim" panose="020E0502050101010101" pitchFamily="34" charset="-79"/>
              <a:cs typeface="Narkisim" panose="020E0502050101010101" pitchFamily="34" charset="-79"/>
            </a:endParaRPr>
          </a:p>
        </p:txBody>
      </p:sp>
      <p:sp>
        <p:nvSpPr>
          <p:cNvPr id="3" name="Content Placeholder 2">
            <a:extLst>
              <a:ext uri="{FF2B5EF4-FFF2-40B4-BE49-F238E27FC236}">
                <a16:creationId xmlns:a16="http://schemas.microsoft.com/office/drawing/2014/main" id="{4731D635-E1BF-5657-D8DF-1158226A945C}"/>
              </a:ext>
            </a:extLst>
          </p:cNvPr>
          <p:cNvSpPr>
            <a:spLocks noGrp="1"/>
          </p:cNvSpPr>
          <p:nvPr>
            <p:ph idx="1"/>
          </p:nvPr>
        </p:nvSpPr>
        <p:spPr/>
        <p:txBody>
          <a:bodyPr/>
          <a:lstStyle/>
          <a:p>
            <a:pPr marL="0" indent="0" algn="r" defTabSz="914400" rtl="1" eaLnBrk="1" latinLnBrk="0" hangingPunct="1">
              <a:lnSpc>
                <a:spcPct val="150000"/>
              </a:lnSpc>
              <a:spcBef>
                <a:spcPts val="1000"/>
              </a:spcBef>
              <a:buNone/>
            </a:pPr>
            <a:r>
              <a:rPr lang="he-IL" dirty="0">
                <a:latin typeface="Narkisim" panose="020E0502050101010101" pitchFamily="34" charset="-79"/>
                <a:cs typeface="Narkisim" panose="020E0502050101010101" pitchFamily="34" charset="-79"/>
              </a:rPr>
              <a:t>בחרנו בשפת </a:t>
            </a:r>
            <a:r>
              <a:rPr lang="he-IL" dirty="0" err="1">
                <a:latin typeface="Narkisim" panose="020E0502050101010101" pitchFamily="34" charset="-79"/>
                <a:cs typeface="Narkisim" panose="020E0502050101010101" pitchFamily="34" charset="-79"/>
              </a:rPr>
              <a:t>פייתון</a:t>
            </a:r>
            <a:r>
              <a:rPr lang="he-IL" dirty="0">
                <a:latin typeface="Narkisim" panose="020E0502050101010101" pitchFamily="34" charset="-79"/>
                <a:cs typeface="Narkisim" panose="020E0502050101010101" pitchFamily="34" charset="-79"/>
              </a:rPr>
              <a:t> משתי סיבות עיקריות:</a:t>
            </a:r>
          </a:p>
          <a:p>
            <a:pPr marL="228600" indent="-228600" algn="r" defTabSz="914400" rtl="1" eaLnBrk="1" latinLnBrk="0" hangingPunct="1">
              <a:lnSpc>
                <a:spcPct val="150000"/>
              </a:lnSpc>
              <a:spcBef>
                <a:spcPts val="1000"/>
              </a:spcBef>
              <a:buFont typeface="Arial" panose="020B0604020202020204" pitchFamily="34" charset="0"/>
              <a:buChar char="•"/>
            </a:pPr>
            <a:r>
              <a:rPr lang="he-IL" i="0" u="none" strike="noStrike" dirty="0">
                <a:solidFill>
                  <a:srgbClr val="000000"/>
                </a:solidFill>
                <a:effectLst/>
                <a:latin typeface="Narkisim" panose="020E0502050101010101" pitchFamily="34" charset="-79"/>
                <a:cs typeface="Narkisim" panose="020E0502050101010101" pitchFamily="34" charset="-79"/>
              </a:rPr>
              <a:t>תחביר קריא וברור: אנחנו רגילים לעבוד עם השפה מקורסים אחרים</a:t>
            </a:r>
          </a:p>
          <a:p>
            <a:pPr marL="228600" indent="-228600" algn="r" defTabSz="914400" rtl="1" eaLnBrk="1" latinLnBrk="0" hangingPunct="1">
              <a:lnSpc>
                <a:spcPct val="150000"/>
              </a:lnSpc>
              <a:spcBef>
                <a:spcPts val="1000"/>
              </a:spcBef>
              <a:buFont typeface="Arial" panose="020B0604020202020204" pitchFamily="34" charset="0"/>
              <a:buChar char="•"/>
            </a:pPr>
            <a:r>
              <a:rPr lang="he-IL" i="0" u="none" strike="noStrike" dirty="0">
                <a:solidFill>
                  <a:srgbClr val="000000"/>
                </a:solidFill>
                <a:effectLst/>
                <a:latin typeface="Narkisim" panose="020E0502050101010101" pitchFamily="34" charset="-79"/>
                <a:cs typeface="Narkisim" panose="020E0502050101010101" pitchFamily="34" charset="-79"/>
              </a:rPr>
              <a:t>ספריות גרפיות נגישות שמאפשרות בניית ממשק משתמש בצורה פשוטה.</a:t>
            </a:r>
            <a:endParaRPr lang="he-IL" dirty="0">
              <a:latin typeface="Narkisim" panose="020E0502050101010101" pitchFamily="34" charset="-79"/>
              <a:cs typeface="Narkisim" panose="020E0502050101010101" pitchFamily="34" charset="-79"/>
            </a:endParaRPr>
          </a:p>
        </p:txBody>
      </p:sp>
      <p:pic>
        <p:nvPicPr>
          <p:cNvPr id="6" name="Audio 5">
            <a:extLst>
              <a:ext uri="{FF2B5EF4-FFF2-40B4-BE49-F238E27FC236}">
                <a16:creationId xmlns:a16="http://schemas.microsoft.com/office/drawing/2014/main" id="{95857099-71FE-C826-E58F-9B85731EA6F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109646753"/>
      </p:ext>
    </p:extLst>
  </p:cSld>
  <p:clrMapOvr>
    <a:masterClrMapping/>
  </p:clrMapOvr>
  <mc:AlternateContent xmlns:mc="http://schemas.openxmlformats.org/markup-compatibility/2006">
    <mc:Choice xmlns:p14="http://schemas.microsoft.com/office/powerpoint/2010/main" Requires="p14">
      <p:transition spd="slow" p14:dur="2000" advTm="28502"/>
    </mc:Choice>
    <mc:Fallback>
      <p:transition spd="slow" advTm="285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1B6D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61D56-6075-688A-BEB3-632C23649AE4}"/>
              </a:ext>
            </a:extLst>
          </p:cNvPr>
          <p:cNvSpPr>
            <a:spLocks noGrp="1"/>
          </p:cNvSpPr>
          <p:nvPr>
            <p:ph type="title"/>
          </p:nvPr>
        </p:nvSpPr>
        <p:spPr/>
        <p:txBody>
          <a:bodyPr/>
          <a:lstStyle/>
          <a:p>
            <a:pPr algn="ctr"/>
            <a:r>
              <a:rPr lang="he-IL" dirty="0">
                <a:latin typeface="Narkisim" panose="020E0502050101010101" pitchFamily="34" charset="-79"/>
                <a:cs typeface="Narkisim" panose="020E0502050101010101" pitchFamily="34" charset="-79"/>
              </a:rPr>
              <a:t>אתגרים</a:t>
            </a:r>
            <a:endParaRPr lang="en-IL" dirty="0">
              <a:latin typeface="Narkisim" panose="020E0502050101010101" pitchFamily="34" charset="-79"/>
              <a:cs typeface="Narkisim" panose="020E0502050101010101" pitchFamily="34" charset="-79"/>
            </a:endParaRPr>
          </a:p>
        </p:txBody>
      </p:sp>
      <p:sp>
        <p:nvSpPr>
          <p:cNvPr id="3" name="Content Placeholder 2">
            <a:extLst>
              <a:ext uri="{FF2B5EF4-FFF2-40B4-BE49-F238E27FC236}">
                <a16:creationId xmlns:a16="http://schemas.microsoft.com/office/drawing/2014/main" id="{95C40B04-346D-8339-30CE-EDAC8D4D5A98}"/>
              </a:ext>
            </a:extLst>
          </p:cNvPr>
          <p:cNvSpPr>
            <a:spLocks noGrp="1"/>
          </p:cNvSpPr>
          <p:nvPr>
            <p:ph idx="1"/>
          </p:nvPr>
        </p:nvSpPr>
        <p:spPr/>
        <p:txBody>
          <a:bodyPr/>
          <a:lstStyle/>
          <a:p>
            <a:pPr marL="228600" indent="-228600" algn="r" defTabSz="914400" rtl="1" eaLnBrk="1" latinLnBrk="0" hangingPunct="1">
              <a:lnSpc>
                <a:spcPct val="90000"/>
              </a:lnSpc>
              <a:spcBef>
                <a:spcPts val="1000"/>
              </a:spcBef>
              <a:buFont typeface="Arial" panose="020B0604020202020204" pitchFamily="34" charset="0"/>
              <a:buChar char="•"/>
            </a:pPr>
            <a:r>
              <a:rPr lang="he-IL" dirty="0">
                <a:latin typeface="Narkisim" panose="020E0502050101010101" pitchFamily="34" charset="-79"/>
                <a:cs typeface="Narkisim" panose="020E0502050101010101" pitchFamily="34" charset="-79"/>
              </a:rPr>
              <a:t>באלגוריתם עצמו היה קושי ב</a:t>
            </a:r>
            <a:r>
              <a:rPr lang="he-IL" b="0" i="0" u="none" strike="noStrike" dirty="0">
                <a:solidFill>
                  <a:srgbClr val="000000"/>
                </a:solidFill>
                <a:effectLst/>
                <a:latin typeface="Narkisim" panose="020E0502050101010101" pitchFamily="34" charset="-79"/>
                <a:cs typeface="Narkisim" panose="020E0502050101010101" pitchFamily="34" charset="-79"/>
              </a:rPr>
              <a:t>איזון בין מהירות חישוב ה-</a:t>
            </a:r>
            <a:r>
              <a:rPr lang="en-US" b="0" i="0" u="none" strike="noStrike" dirty="0">
                <a:solidFill>
                  <a:srgbClr val="000000"/>
                </a:solidFill>
                <a:effectLst/>
                <a:latin typeface="Narkisim" panose="020E0502050101010101" pitchFamily="34" charset="-79"/>
                <a:cs typeface="Narkisim" panose="020E0502050101010101" pitchFamily="34" charset="-79"/>
              </a:rPr>
              <a:t>AI</a:t>
            </a:r>
            <a:r>
              <a:rPr lang="he-IL" b="0" i="0" u="none" strike="noStrike" dirty="0">
                <a:solidFill>
                  <a:srgbClr val="000000"/>
                </a:solidFill>
                <a:effectLst/>
                <a:latin typeface="Narkisim" panose="020E0502050101010101" pitchFamily="34" charset="-79"/>
                <a:cs typeface="Narkisim" panose="020E0502050101010101" pitchFamily="34" charset="-79"/>
              </a:rPr>
              <a:t> </a:t>
            </a:r>
            <a:r>
              <a:rPr lang="en-US" b="0" i="0" u="none" strike="noStrike" dirty="0">
                <a:solidFill>
                  <a:srgbClr val="000000"/>
                </a:solidFill>
                <a:effectLst/>
                <a:latin typeface="Narkisim" panose="020E0502050101010101" pitchFamily="34" charset="-79"/>
                <a:cs typeface="Narkisim" panose="020E0502050101010101" pitchFamily="34" charset="-79"/>
              </a:rPr>
              <a:t> </a:t>
            </a:r>
            <a:r>
              <a:rPr lang="he-IL" b="0" i="0" u="none" strike="noStrike" dirty="0">
                <a:solidFill>
                  <a:srgbClr val="000000"/>
                </a:solidFill>
                <a:effectLst/>
                <a:latin typeface="Narkisim" panose="020E0502050101010101" pitchFamily="34" charset="-79"/>
                <a:cs typeface="Narkisim" panose="020E0502050101010101" pitchFamily="34" charset="-79"/>
              </a:rPr>
              <a:t>לבין תגובתיות בזמן אמת.</a:t>
            </a:r>
          </a:p>
          <a:p>
            <a:pPr marL="228600" indent="-228600" algn="r" defTabSz="914400" rtl="1" eaLnBrk="1" latinLnBrk="0" hangingPunct="1">
              <a:lnSpc>
                <a:spcPct val="90000"/>
              </a:lnSpc>
              <a:spcBef>
                <a:spcPts val="1000"/>
              </a:spcBef>
              <a:buFont typeface="Arial" panose="020B0604020202020204" pitchFamily="34" charset="0"/>
              <a:buChar char="•"/>
            </a:pPr>
            <a:endParaRPr lang="he-IL" dirty="0">
              <a:solidFill>
                <a:srgbClr val="000000"/>
              </a:solidFill>
              <a:latin typeface="Narkisim" panose="020E0502050101010101" pitchFamily="34" charset="-79"/>
              <a:cs typeface="Narkisim" panose="020E0502050101010101" pitchFamily="34" charset="-79"/>
            </a:endParaRPr>
          </a:p>
          <a:p>
            <a:pPr marL="228600" indent="-228600" algn="r" defTabSz="914400" rtl="1" eaLnBrk="1" latinLnBrk="0" hangingPunct="1">
              <a:lnSpc>
                <a:spcPct val="90000"/>
              </a:lnSpc>
              <a:spcBef>
                <a:spcPts val="1000"/>
              </a:spcBef>
              <a:buFont typeface="Arial" panose="020B0604020202020204" pitchFamily="34" charset="0"/>
              <a:buChar char="•"/>
            </a:pPr>
            <a:r>
              <a:rPr lang="he-IL" dirty="0">
                <a:solidFill>
                  <a:srgbClr val="000000"/>
                </a:solidFill>
                <a:latin typeface="Narkisim" panose="020E0502050101010101" pitchFamily="34" charset="-79"/>
                <a:cs typeface="Narkisim" panose="020E0502050101010101" pitchFamily="34" charset="-79"/>
              </a:rPr>
              <a:t>כעיקרון, הקשיים שלנו היו יותר בעיצוב של הממשק ולקח לנו זמן להגיע לתוצאה הרצויה מבחינה ויזואלית.</a:t>
            </a:r>
            <a:endParaRPr lang="en-IL" dirty="0">
              <a:latin typeface="Narkisim" panose="020E0502050101010101" pitchFamily="34" charset="-79"/>
              <a:cs typeface="Narkisim" panose="020E0502050101010101" pitchFamily="34" charset="-79"/>
            </a:endParaRPr>
          </a:p>
        </p:txBody>
      </p:sp>
      <p:pic>
        <p:nvPicPr>
          <p:cNvPr id="9" name="Audio 8">
            <a:extLst>
              <a:ext uri="{FF2B5EF4-FFF2-40B4-BE49-F238E27FC236}">
                <a16:creationId xmlns:a16="http://schemas.microsoft.com/office/drawing/2014/main" id="{D019502B-957F-5730-9A77-F9708A370C4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79906463"/>
      </p:ext>
    </p:extLst>
  </p:cSld>
  <p:clrMapOvr>
    <a:masterClrMapping/>
  </p:clrMapOvr>
  <mc:AlternateContent xmlns:mc="http://schemas.openxmlformats.org/markup-compatibility/2006">
    <mc:Choice xmlns:p14="http://schemas.microsoft.com/office/powerpoint/2010/main" Requires="p14">
      <p:transition spd="slow" p14:dur="2000" advTm="62695"/>
    </mc:Choice>
    <mc:Fallback>
      <p:transition spd="slow" advTm="626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1B6D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2EE6B-BC87-4C2D-1EE7-2F8D830EF49A}"/>
              </a:ext>
            </a:extLst>
          </p:cNvPr>
          <p:cNvSpPr>
            <a:spLocks noGrp="1"/>
          </p:cNvSpPr>
          <p:nvPr>
            <p:ph type="title"/>
          </p:nvPr>
        </p:nvSpPr>
        <p:spPr/>
        <p:txBody>
          <a:bodyPr/>
          <a:lstStyle/>
          <a:p>
            <a:pPr algn="ctr"/>
            <a:r>
              <a:rPr lang="he-IL" dirty="0">
                <a:latin typeface="Narkisim" panose="020E0502050101010101" pitchFamily="34" charset="-79"/>
                <a:cs typeface="Narkisim" panose="020E0502050101010101" pitchFamily="34" charset="-79"/>
              </a:rPr>
              <a:t>שינויים מההצעה המקורית</a:t>
            </a:r>
            <a:endParaRPr lang="en-IL" dirty="0">
              <a:latin typeface="Narkisim" panose="020E0502050101010101" pitchFamily="34" charset="-79"/>
              <a:cs typeface="Narkisim" panose="020E0502050101010101" pitchFamily="34" charset="-79"/>
            </a:endParaRPr>
          </a:p>
        </p:txBody>
      </p:sp>
      <p:sp>
        <p:nvSpPr>
          <p:cNvPr id="3" name="Content Placeholder 2">
            <a:extLst>
              <a:ext uri="{FF2B5EF4-FFF2-40B4-BE49-F238E27FC236}">
                <a16:creationId xmlns:a16="http://schemas.microsoft.com/office/drawing/2014/main" id="{B43DE718-A825-E1A5-453F-DC3239874884}"/>
              </a:ext>
            </a:extLst>
          </p:cNvPr>
          <p:cNvSpPr>
            <a:spLocks noGrp="1"/>
          </p:cNvSpPr>
          <p:nvPr>
            <p:ph idx="1"/>
          </p:nvPr>
        </p:nvSpPr>
        <p:spPr/>
        <p:txBody>
          <a:bodyPr/>
          <a:lstStyle/>
          <a:p>
            <a:pPr marL="228600" indent="-228600" algn="r" defTabSz="914400" rtl="1" eaLnBrk="1" latinLnBrk="0" hangingPunct="1">
              <a:lnSpc>
                <a:spcPct val="150000"/>
              </a:lnSpc>
              <a:spcBef>
                <a:spcPts val="1000"/>
              </a:spcBef>
              <a:buFont typeface="Arial" panose="020B0604020202020204" pitchFamily="34" charset="0"/>
              <a:buChar char="•"/>
            </a:pPr>
            <a:r>
              <a:rPr lang="he-IL" dirty="0">
                <a:latin typeface="Narkisim" panose="020E0502050101010101" pitchFamily="34" charset="-79"/>
                <a:cs typeface="Narkisim" panose="020E0502050101010101" pitchFamily="34" charset="-79"/>
              </a:rPr>
              <a:t>הורדת הפצצה תתאפשר לכל הכיוונים, כלומר עמודה/שורה/אלכסון </a:t>
            </a:r>
          </a:p>
          <a:p>
            <a:pPr marL="228600" indent="-228600" algn="r" defTabSz="914400" rtl="1" eaLnBrk="1" latinLnBrk="0" hangingPunct="1">
              <a:lnSpc>
                <a:spcPct val="150000"/>
              </a:lnSpc>
              <a:spcBef>
                <a:spcPts val="1000"/>
              </a:spcBef>
              <a:buFont typeface="Arial" panose="020B0604020202020204" pitchFamily="34" charset="0"/>
              <a:buChar char="•"/>
            </a:pPr>
            <a:r>
              <a:rPr lang="he-IL" dirty="0">
                <a:latin typeface="Narkisim" panose="020E0502050101010101" pitchFamily="34" charset="-79"/>
                <a:cs typeface="Narkisim" panose="020E0502050101010101" pitchFamily="34" charset="-79"/>
              </a:rPr>
              <a:t>הוספנו את פעולת המהלך הכפול</a:t>
            </a:r>
          </a:p>
          <a:p>
            <a:pPr marL="228600" indent="-228600" algn="r" defTabSz="914400" rtl="1" eaLnBrk="1" latinLnBrk="0" hangingPunct="1">
              <a:lnSpc>
                <a:spcPct val="150000"/>
              </a:lnSpc>
              <a:spcBef>
                <a:spcPts val="1000"/>
              </a:spcBef>
              <a:buFont typeface="Arial" panose="020B0604020202020204" pitchFamily="34" charset="0"/>
              <a:buChar char="•"/>
            </a:pPr>
            <a:r>
              <a:rPr lang="he-IL" dirty="0">
                <a:latin typeface="Narkisim" panose="020E0502050101010101" pitchFamily="34" charset="-79"/>
                <a:cs typeface="Narkisim" panose="020E0502050101010101" pitchFamily="34" charset="-79"/>
              </a:rPr>
              <a:t>במקום שכל המשחקים בטורניר יהיו באותו גודל לוח, ביצענו רמות כך שמתחילים מלוח קטן ובסוף מגיעים להכי גדול (מה שמקשה על האלגוריתם מרמה לרמה)</a:t>
            </a:r>
            <a:endParaRPr lang="en-IL" dirty="0">
              <a:latin typeface="Narkisim" panose="020E0502050101010101" pitchFamily="34" charset="-79"/>
              <a:cs typeface="Narkisim" panose="020E0502050101010101" pitchFamily="34" charset="-79"/>
            </a:endParaRPr>
          </a:p>
        </p:txBody>
      </p:sp>
      <p:pic>
        <p:nvPicPr>
          <p:cNvPr id="8" name="Audio 7">
            <a:extLst>
              <a:ext uri="{FF2B5EF4-FFF2-40B4-BE49-F238E27FC236}">
                <a16:creationId xmlns:a16="http://schemas.microsoft.com/office/drawing/2014/main" id="{4A478449-6E9C-6EB3-C83E-B9FCE80152F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520995460"/>
      </p:ext>
    </p:extLst>
  </p:cSld>
  <p:clrMapOvr>
    <a:masterClrMapping/>
  </p:clrMapOvr>
  <mc:AlternateContent xmlns:mc="http://schemas.openxmlformats.org/markup-compatibility/2006">
    <mc:Choice xmlns:p14="http://schemas.microsoft.com/office/powerpoint/2010/main" Requires="p14">
      <p:transition spd="slow" p14:dur="2000" advTm="41741"/>
    </mc:Choice>
    <mc:Fallback>
      <p:transition spd="slow" advTm="417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1B6D5"/>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43DE718-A825-E1A5-453F-DC3239874884}"/>
              </a:ext>
            </a:extLst>
          </p:cNvPr>
          <p:cNvSpPr>
            <a:spLocks noGrp="1"/>
          </p:cNvSpPr>
          <p:nvPr>
            <p:ph idx="1"/>
          </p:nvPr>
        </p:nvSpPr>
        <p:spPr/>
        <p:txBody>
          <a:bodyPr>
            <a:normAutofit/>
          </a:bodyPr>
          <a:lstStyle/>
          <a:p>
            <a:pPr marL="0" indent="0" algn="ctr" defTabSz="914400" rtl="1" eaLnBrk="1" latinLnBrk="0" hangingPunct="1">
              <a:lnSpc>
                <a:spcPct val="150000"/>
              </a:lnSpc>
              <a:spcBef>
                <a:spcPts val="1000"/>
              </a:spcBef>
              <a:buNone/>
            </a:pPr>
            <a:r>
              <a:rPr lang="en-US" sz="10000" dirty="0">
                <a:latin typeface="Narkisim" panose="020E0502050101010101" pitchFamily="34" charset="-79"/>
                <a:cs typeface="Narkisim" panose="020E0502050101010101" pitchFamily="34" charset="-79"/>
              </a:rPr>
              <a:t>T</a:t>
            </a:r>
            <a:r>
              <a:rPr lang="he-IL" sz="10000" dirty="0" err="1">
                <a:latin typeface="Narkisim" panose="020E0502050101010101" pitchFamily="34" charset="-79"/>
                <a:cs typeface="Narkisim" panose="020E0502050101010101" pitchFamily="34" charset="-79"/>
              </a:rPr>
              <a:t>hank</a:t>
            </a:r>
            <a:r>
              <a:rPr lang="he-IL" sz="10000" dirty="0">
                <a:latin typeface="Narkisim" panose="020E0502050101010101" pitchFamily="34" charset="-79"/>
                <a:cs typeface="Narkisim" panose="020E0502050101010101" pitchFamily="34" charset="-79"/>
              </a:rPr>
              <a:t> </a:t>
            </a:r>
            <a:r>
              <a:rPr lang="he-IL" sz="10000" dirty="0" err="1">
                <a:latin typeface="Narkisim" panose="020E0502050101010101" pitchFamily="34" charset="-79"/>
                <a:cs typeface="Narkisim" panose="020E0502050101010101" pitchFamily="34" charset="-79"/>
              </a:rPr>
              <a:t>you</a:t>
            </a:r>
            <a:endParaRPr lang="en-IL" sz="10000" dirty="0">
              <a:latin typeface="Narkisim" panose="020E0502050101010101" pitchFamily="34" charset="-79"/>
              <a:cs typeface="Narkisim" panose="020E0502050101010101" pitchFamily="34" charset="-79"/>
            </a:endParaRPr>
          </a:p>
        </p:txBody>
      </p:sp>
      <p:pic>
        <p:nvPicPr>
          <p:cNvPr id="6" name="Audio 5">
            <a:extLst>
              <a:ext uri="{FF2B5EF4-FFF2-40B4-BE49-F238E27FC236}">
                <a16:creationId xmlns:a16="http://schemas.microsoft.com/office/drawing/2014/main" id="{CF5EAC3C-00E7-63E7-8C27-A70A0CB7590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686176402"/>
      </p:ext>
    </p:extLst>
  </p:cSld>
  <p:clrMapOvr>
    <a:masterClrMapping/>
  </p:clrMapOvr>
  <mc:AlternateContent xmlns:mc="http://schemas.openxmlformats.org/markup-compatibility/2006">
    <mc:Choice xmlns:p14="http://schemas.microsoft.com/office/powerpoint/2010/main" Requires="p14">
      <p:transition spd="slow" p14:dur="2000" advTm="3017"/>
    </mc:Choice>
    <mc:Fallback>
      <p:transition spd="slow" advTm="30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1B6D5"/>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F0EB418-976A-6FD7-4BC9-56E757D7B81E}"/>
              </a:ext>
            </a:extLst>
          </p:cNvPr>
          <p:cNvSpPr txBox="1">
            <a:spLocks/>
          </p:cNvSpPr>
          <p:nvPr/>
        </p:nvSpPr>
        <p:spPr>
          <a:xfrm>
            <a:off x="4977921" y="-154828"/>
            <a:ext cx="10158984" cy="2274996"/>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rtl="1"/>
            <a:r>
              <a:rPr lang="he-IL" sz="4800" dirty="0">
                <a:latin typeface="Narkisim" panose="020E0502050101010101" pitchFamily="34" charset="-79"/>
                <a:cs typeface="Narkisim" panose="020E0502050101010101" pitchFamily="34" charset="-79"/>
              </a:rPr>
              <a:t>משחק </a:t>
            </a:r>
            <a:r>
              <a:rPr lang="en-US" sz="4800" dirty="0" err="1">
                <a:latin typeface="Narkisim" panose="020E0502050101010101" pitchFamily="34" charset="-79"/>
                <a:cs typeface="Narkisim" panose="020E0502050101010101" pitchFamily="34" charset="-79"/>
              </a:rPr>
              <a:t>Gomoku</a:t>
            </a:r>
            <a:r>
              <a:rPr lang="he-IL" sz="4800" dirty="0">
                <a:latin typeface="Narkisim" panose="020E0502050101010101" pitchFamily="34" charset="-79"/>
                <a:cs typeface="Narkisim" panose="020E0502050101010101" pitchFamily="34" charset="-79"/>
              </a:rPr>
              <a:t> (5 בשורה)</a:t>
            </a:r>
            <a:endParaRPr lang="en-IL" sz="4800" dirty="0">
              <a:latin typeface="Narkisim" panose="020E0502050101010101" pitchFamily="34" charset="-79"/>
              <a:cs typeface="Narkisim" panose="020E0502050101010101" pitchFamily="34" charset="-79"/>
            </a:endParaRPr>
          </a:p>
        </p:txBody>
      </p:sp>
      <p:sp>
        <p:nvSpPr>
          <p:cNvPr id="9" name="Content Placeholder 2">
            <a:extLst>
              <a:ext uri="{FF2B5EF4-FFF2-40B4-BE49-F238E27FC236}">
                <a16:creationId xmlns:a16="http://schemas.microsoft.com/office/drawing/2014/main" id="{FA360A16-69E3-36B5-E837-0B1DB1EC4293}"/>
              </a:ext>
            </a:extLst>
          </p:cNvPr>
          <p:cNvSpPr>
            <a:spLocks noGrp="1"/>
          </p:cNvSpPr>
          <p:nvPr>
            <p:ph idx="1"/>
          </p:nvPr>
        </p:nvSpPr>
        <p:spPr>
          <a:xfrm>
            <a:off x="789390" y="2510118"/>
            <a:ext cx="10416492" cy="3529890"/>
          </a:xfrm>
        </p:spPr>
        <p:txBody>
          <a:bodyPr anchor="t">
            <a:normAutofit/>
          </a:bodyPr>
          <a:lstStyle/>
          <a:p>
            <a:pPr algn="r" rtl="1">
              <a:lnSpc>
                <a:spcPct val="150000"/>
              </a:lnSpc>
            </a:pPr>
            <a:r>
              <a:rPr lang="he-IL" b="0" i="0" u="none" strike="noStrike" dirty="0">
                <a:effectLst/>
                <a:latin typeface="Narkisim" panose="020E0502050101010101" pitchFamily="34" charset="-79"/>
                <a:cs typeface="Narkisim" panose="020E0502050101010101" pitchFamily="34" charset="-79"/>
              </a:rPr>
              <a:t>טורניר בעל </a:t>
            </a:r>
            <a:r>
              <a:rPr lang="he-IL" dirty="0">
                <a:latin typeface="Narkisim" panose="020E0502050101010101" pitchFamily="34" charset="-79"/>
                <a:cs typeface="Narkisim" panose="020E0502050101010101" pitchFamily="34" charset="-79"/>
              </a:rPr>
              <a:t>3 רמות (משחקים) </a:t>
            </a:r>
          </a:p>
          <a:p>
            <a:pPr algn="r" rtl="1">
              <a:lnSpc>
                <a:spcPct val="150000"/>
              </a:lnSpc>
            </a:pPr>
            <a:r>
              <a:rPr lang="he-IL" b="0" i="0" u="none" strike="noStrike" dirty="0">
                <a:effectLst/>
                <a:latin typeface="Narkisim" panose="020E0502050101010101" pitchFamily="34" charset="-79"/>
                <a:cs typeface="Narkisim" panose="020E0502050101010101" pitchFamily="34" charset="-79"/>
              </a:rPr>
              <a:t>הרמה משתנה ממשחק למשחק בגודל הלוח </a:t>
            </a:r>
            <a:r>
              <a:rPr lang="en-US" dirty="0">
                <a:latin typeface="Narkisim" panose="020E0502050101010101" pitchFamily="34" charset="-79"/>
                <a:cs typeface="Narkisim" panose="020E0502050101010101" pitchFamily="34" charset="-79"/>
              </a:rPr>
              <a:t>10x10,8x8,5x5</a:t>
            </a:r>
            <a:r>
              <a:rPr lang="he-IL" b="0" i="0" u="none" strike="noStrike" dirty="0">
                <a:effectLst/>
                <a:latin typeface="Narkisim" panose="020E0502050101010101" pitchFamily="34" charset="-79"/>
                <a:cs typeface="Narkisim" panose="020E0502050101010101" pitchFamily="34" charset="-79"/>
              </a:rPr>
              <a:t> </a:t>
            </a:r>
          </a:p>
          <a:p>
            <a:pPr algn="r" rtl="1">
              <a:lnSpc>
                <a:spcPct val="150000"/>
              </a:lnSpc>
            </a:pPr>
            <a:r>
              <a:rPr lang="he-IL" dirty="0">
                <a:latin typeface="Narkisim" panose="020E0502050101010101" pitchFamily="34" charset="-79"/>
                <a:cs typeface="Narkisim" panose="020E0502050101010101" pitchFamily="34" charset="-79"/>
              </a:rPr>
              <a:t>תחרות בין </a:t>
            </a:r>
            <a:r>
              <a:rPr lang="he-IL" b="0" i="0" u="none" strike="noStrike" dirty="0">
                <a:effectLst/>
                <a:latin typeface="Narkisim" panose="020E0502050101010101" pitchFamily="34" charset="-79"/>
                <a:cs typeface="Narkisim" panose="020E0502050101010101" pitchFamily="34" charset="-79"/>
              </a:rPr>
              <a:t>שחקן אנושי לבינה מלאכותית ש</a:t>
            </a:r>
            <a:r>
              <a:rPr lang="he-IL" dirty="0">
                <a:latin typeface="Narkisim" panose="020E0502050101010101" pitchFamily="34" charset="-79"/>
                <a:cs typeface="Narkisim" panose="020E0502050101010101" pitchFamily="34" charset="-79"/>
              </a:rPr>
              <a:t>מניחים בועות בתורות על גבי הלוח </a:t>
            </a:r>
          </a:p>
          <a:p>
            <a:pPr algn="r" rtl="1">
              <a:lnSpc>
                <a:spcPct val="150000"/>
              </a:lnSpc>
            </a:pPr>
            <a:endParaRPr lang="he-IL" dirty="0">
              <a:latin typeface="Narkisim" panose="020E0502050101010101" pitchFamily="34" charset="-79"/>
              <a:cs typeface="Narkisim" panose="020E0502050101010101" pitchFamily="34" charset="-79"/>
            </a:endParaRPr>
          </a:p>
          <a:p>
            <a:pPr marL="0" indent="0" algn="r" defTabSz="914400" rtl="1" eaLnBrk="1" latinLnBrk="0" hangingPunct="1">
              <a:lnSpc>
                <a:spcPct val="150000"/>
              </a:lnSpc>
              <a:spcBef>
                <a:spcPts val="1000"/>
              </a:spcBef>
              <a:buNone/>
            </a:pPr>
            <a:endParaRPr lang="en-IL" dirty="0">
              <a:latin typeface="Narkisim" panose="020E0502050101010101" pitchFamily="34" charset="-79"/>
              <a:cs typeface="Narkisim" panose="020E0502050101010101" pitchFamily="34" charset="-79"/>
            </a:endParaRPr>
          </a:p>
        </p:txBody>
      </p:sp>
      <p:pic>
        <p:nvPicPr>
          <p:cNvPr id="12" name="Picture 11" descr="A game of balls on a board&#10;&#10;Description automatically generated">
            <a:extLst>
              <a:ext uri="{FF2B5EF4-FFF2-40B4-BE49-F238E27FC236}">
                <a16:creationId xmlns:a16="http://schemas.microsoft.com/office/drawing/2014/main" id="{0C48A607-F19F-CEFE-952E-F13189B159AA}"/>
              </a:ext>
            </a:extLst>
          </p:cNvPr>
          <p:cNvPicPr>
            <a:picLocks noChangeAspect="1"/>
          </p:cNvPicPr>
          <p:nvPr/>
        </p:nvPicPr>
        <p:blipFill>
          <a:blip r:embed="rId4"/>
          <a:stretch>
            <a:fillRect/>
          </a:stretch>
        </p:blipFill>
        <p:spPr>
          <a:xfrm>
            <a:off x="394447" y="1094822"/>
            <a:ext cx="2681613" cy="2830591"/>
          </a:xfrm>
          <a:prstGeom prst="rect">
            <a:avLst/>
          </a:prstGeom>
        </p:spPr>
      </p:pic>
      <p:pic>
        <p:nvPicPr>
          <p:cNvPr id="17" name="Audio 16">
            <a:extLst>
              <a:ext uri="{FF2B5EF4-FFF2-40B4-BE49-F238E27FC236}">
                <a16:creationId xmlns:a16="http://schemas.microsoft.com/office/drawing/2014/main" id="{9DE9492B-62F8-E3A8-6945-962E6C507F8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486340498"/>
      </p:ext>
    </p:extLst>
  </p:cSld>
  <p:clrMapOvr>
    <a:masterClrMapping/>
  </p:clrMapOvr>
  <mc:AlternateContent xmlns:mc="http://schemas.openxmlformats.org/markup-compatibility/2006">
    <mc:Choice xmlns:p14="http://schemas.microsoft.com/office/powerpoint/2010/main" Requires="p14">
      <p:transition spd="slow" p14:dur="2000" advTm="38868"/>
    </mc:Choice>
    <mc:Fallback>
      <p:transition spd="slow" advTm="388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1B6D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9F9CE-B171-1518-F5B5-EC3B39FF2FF8}"/>
              </a:ext>
            </a:extLst>
          </p:cNvPr>
          <p:cNvSpPr>
            <a:spLocks noGrp="1"/>
          </p:cNvSpPr>
          <p:nvPr>
            <p:ph type="title"/>
          </p:nvPr>
        </p:nvSpPr>
        <p:spPr/>
        <p:txBody>
          <a:bodyPr/>
          <a:lstStyle/>
          <a:p>
            <a:pPr algn="ctr" defTabSz="914400" rtl="1" eaLnBrk="1" latinLnBrk="0" hangingPunct="1">
              <a:lnSpc>
                <a:spcPct val="90000"/>
              </a:lnSpc>
              <a:spcBef>
                <a:spcPct val="0"/>
              </a:spcBef>
              <a:buNone/>
            </a:pPr>
            <a:r>
              <a:rPr lang="he-IL" b="0" i="0" u="none" strike="noStrike" dirty="0">
                <a:solidFill>
                  <a:srgbClr val="000000"/>
                </a:solidFill>
                <a:effectLst/>
                <a:latin typeface="Narkisim" panose="020E0502050101010101" pitchFamily="34" charset="-79"/>
                <a:cs typeface="Narkisim" panose="020E0502050101010101" pitchFamily="34" charset="-79"/>
              </a:rPr>
              <a:t>כללי המשחק</a:t>
            </a:r>
            <a:endParaRPr lang="en-IL" dirty="0">
              <a:latin typeface="Narkisim" panose="020E0502050101010101" pitchFamily="34" charset="-79"/>
              <a:cs typeface="Narkisim" panose="020E0502050101010101" pitchFamily="34" charset="-79"/>
            </a:endParaRPr>
          </a:p>
        </p:txBody>
      </p:sp>
      <p:sp>
        <p:nvSpPr>
          <p:cNvPr id="3" name="Content Placeholder 2">
            <a:extLst>
              <a:ext uri="{FF2B5EF4-FFF2-40B4-BE49-F238E27FC236}">
                <a16:creationId xmlns:a16="http://schemas.microsoft.com/office/drawing/2014/main" id="{0DDF5DB6-8E86-3419-1D61-6D6BA40E6AD2}"/>
              </a:ext>
            </a:extLst>
          </p:cNvPr>
          <p:cNvSpPr>
            <a:spLocks noGrp="1"/>
          </p:cNvSpPr>
          <p:nvPr>
            <p:ph idx="1"/>
          </p:nvPr>
        </p:nvSpPr>
        <p:spPr/>
        <p:txBody>
          <a:bodyPr>
            <a:normAutofit/>
          </a:bodyPr>
          <a:lstStyle/>
          <a:p>
            <a:pPr algn="r" rtl="1">
              <a:lnSpc>
                <a:spcPct val="120000"/>
              </a:lnSpc>
            </a:pPr>
            <a:r>
              <a:rPr lang="he-IL" dirty="0">
                <a:latin typeface="Narkisim" panose="020E0502050101010101" pitchFamily="34" charset="-79"/>
                <a:cs typeface="Narkisim" panose="020E0502050101010101" pitchFamily="34" charset="-79"/>
              </a:rPr>
              <a:t>המטרה: ליצור רצף של 5 בועות באותו צבע ברצף בשורה, עמודה או אלכסון</a:t>
            </a:r>
          </a:p>
          <a:p>
            <a:pPr marL="0" indent="0" algn="r" rtl="1">
              <a:lnSpc>
                <a:spcPct val="120000"/>
              </a:lnSpc>
              <a:buNone/>
            </a:pPr>
            <a:r>
              <a:rPr lang="he-IL" dirty="0">
                <a:latin typeface="Narkisim" panose="020E0502050101010101" pitchFamily="34" charset="-79"/>
                <a:cs typeface="Narkisim" panose="020E0502050101010101" pitchFamily="34" charset="-79"/>
              </a:rPr>
              <a:t>כל שחקן יכול:</a:t>
            </a:r>
          </a:p>
          <a:p>
            <a:pPr algn="r" rtl="1">
              <a:lnSpc>
                <a:spcPct val="120000"/>
              </a:lnSpc>
            </a:pPr>
            <a:r>
              <a:rPr lang="en-IL" dirty="0">
                <a:latin typeface="Narkisim" panose="020E0502050101010101" pitchFamily="34" charset="-79"/>
                <a:cs typeface="Narkisim" panose="020E0502050101010101" pitchFamily="34" charset="-79"/>
              </a:rPr>
              <a:t> </a:t>
            </a:r>
            <a:r>
              <a:rPr lang="he-IL" dirty="0">
                <a:latin typeface="Narkisim" panose="020E0502050101010101" pitchFamily="34" charset="-79"/>
                <a:cs typeface="Narkisim" panose="020E0502050101010101" pitchFamily="34" charset="-79"/>
              </a:rPr>
              <a:t>לחסום עד 3 תאים בטורניר</a:t>
            </a:r>
          </a:p>
          <a:p>
            <a:pPr algn="r" rtl="1">
              <a:lnSpc>
                <a:spcPct val="120000"/>
              </a:lnSpc>
              <a:buFont typeface="Arial" panose="020B0604020202020204" pitchFamily="34" charset="0"/>
              <a:buChar char="•"/>
            </a:pPr>
            <a:r>
              <a:rPr lang="en-IL" dirty="0">
                <a:latin typeface="Narkisim" panose="020E0502050101010101" pitchFamily="34" charset="-79"/>
                <a:cs typeface="Narkisim" panose="020E0502050101010101" pitchFamily="34" charset="-79"/>
              </a:rPr>
              <a:t> </a:t>
            </a:r>
            <a:r>
              <a:rPr lang="he-IL" dirty="0">
                <a:latin typeface="Narkisim" panose="020E0502050101010101" pitchFamily="34" charset="-79"/>
                <a:cs typeface="Narkisim" panose="020E0502050101010101" pitchFamily="34" charset="-79"/>
              </a:rPr>
              <a:t>לפוצץ שורה/עמודה/אלכסון פעם אחת בטורניר</a:t>
            </a:r>
          </a:p>
          <a:p>
            <a:pPr algn="r" rtl="1">
              <a:lnSpc>
                <a:spcPct val="120000"/>
              </a:lnSpc>
            </a:pPr>
            <a:r>
              <a:rPr lang="he-IL" dirty="0">
                <a:latin typeface="Narkisim" panose="020E0502050101010101" pitchFamily="34" charset="-79"/>
                <a:cs typeface="Narkisim" panose="020E0502050101010101" pitchFamily="34" charset="-79"/>
              </a:rPr>
              <a:t>לבצע מהלך כפול פעם אחת בטורניר</a:t>
            </a:r>
          </a:p>
          <a:p>
            <a:pPr marL="228600" indent="-228600" algn="r" defTabSz="914400" rtl="1" eaLnBrk="1" latinLnBrk="0" hangingPunct="1">
              <a:lnSpc>
                <a:spcPct val="120000"/>
              </a:lnSpc>
              <a:spcBef>
                <a:spcPts val="1000"/>
              </a:spcBef>
              <a:buFont typeface="Arial" panose="020B0604020202020204" pitchFamily="34" charset="0"/>
              <a:buChar char="•"/>
            </a:pPr>
            <a:r>
              <a:rPr lang="he-IL" dirty="0">
                <a:latin typeface="Narkisim" panose="020E0502050101010101" pitchFamily="34" charset="-79"/>
                <a:cs typeface="Narkisim" panose="020E0502050101010101" pitchFamily="34" charset="-79"/>
              </a:rPr>
              <a:t>אם המשחק מסתיים בתיקו כל אחד מהשחקנים מקבל נקודה ואם המשחק מסתיים בזכייה הזוכה מקבל 3 נקודות </a:t>
            </a:r>
            <a:endParaRPr lang="en-IL" dirty="0">
              <a:latin typeface="Narkisim" panose="020E0502050101010101" pitchFamily="34" charset="-79"/>
              <a:cs typeface="Narkisim" panose="020E0502050101010101" pitchFamily="34" charset="-79"/>
            </a:endParaRPr>
          </a:p>
        </p:txBody>
      </p:sp>
      <p:pic>
        <p:nvPicPr>
          <p:cNvPr id="9" name="Audio 8">
            <a:extLst>
              <a:ext uri="{FF2B5EF4-FFF2-40B4-BE49-F238E27FC236}">
                <a16:creationId xmlns:a16="http://schemas.microsoft.com/office/drawing/2014/main" id="{77F6D21B-FDBC-8137-628D-0B16E876033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590472819"/>
      </p:ext>
    </p:extLst>
  </p:cSld>
  <p:clrMapOvr>
    <a:masterClrMapping/>
  </p:clrMapOvr>
  <mc:AlternateContent xmlns:mc="http://schemas.openxmlformats.org/markup-compatibility/2006">
    <mc:Choice xmlns:p14="http://schemas.microsoft.com/office/powerpoint/2010/main" Requires="p14">
      <p:transition spd="slow" p14:dur="2000" advTm="44356"/>
    </mc:Choice>
    <mc:Fallback>
      <p:transition spd="slow" advTm="443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1B6D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BBC95-86A7-C8F3-2FB5-2BAA9A4CAFFC}"/>
              </a:ext>
            </a:extLst>
          </p:cNvPr>
          <p:cNvSpPr>
            <a:spLocks noGrp="1"/>
          </p:cNvSpPr>
          <p:nvPr>
            <p:ph type="title"/>
          </p:nvPr>
        </p:nvSpPr>
        <p:spPr/>
        <p:txBody>
          <a:bodyPr/>
          <a:lstStyle/>
          <a:p>
            <a:pPr algn="ctr"/>
            <a:r>
              <a:rPr lang="he-IL" dirty="0">
                <a:latin typeface="Narkisim" panose="020E0502050101010101" pitchFamily="34" charset="-79"/>
                <a:cs typeface="Narkisim" panose="020E0502050101010101" pitchFamily="34" charset="-79"/>
              </a:rPr>
              <a:t>אלגוריתמים</a:t>
            </a:r>
            <a:endParaRPr lang="en-IL" dirty="0">
              <a:latin typeface="Narkisim" panose="020E0502050101010101" pitchFamily="34" charset="-79"/>
              <a:cs typeface="Narkisim" panose="020E0502050101010101" pitchFamily="34" charset="-79"/>
            </a:endParaRPr>
          </a:p>
        </p:txBody>
      </p:sp>
      <p:sp>
        <p:nvSpPr>
          <p:cNvPr id="3" name="Content Placeholder 2">
            <a:extLst>
              <a:ext uri="{FF2B5EF4-FFF2-40B4-BE49-F238E27FC236}">
                <a16:creationId xmlns:a16="http://schemas.microsoft.com/office/drawing/2014/main" id="{C77F8399-2952-31C3-CCF8-E7472C08F19F}"/>
              </a:ext>
            </a:extLst>
          </p:cNvPr>
          <p:cNvSpPr>
            <a:spLocks noGrp="1"/>
          </p:cNvSpPr>
          <p:nvPr>
            <p:ph idx="1"/>
          </p:nvPr>
        </p:nvSpPr>
        <p:spPr>
          <a:xfrm>
            <a:off x="627529" y="1825625"/>
            <a:ext cx="10726271" cy="4351338"/>
          </a:xfrm>
        </p:spPr>
        <p:txBody>
          <a:bodyPr>
            <a:normAutofit fontScale="92500" lnSpcReduction="10000"/>
          </a:bodyPr>
          <a:lstStyle/>
          <a:p>
            <a:pPr algn="r" rtl="1">
              <a:lnSpc>
                <a:spcPct val="150000"/>
              </a:lnSpc>
              <a:buFont typeface="Arial" panose="020B0604020202020204" pitchFamily="34" charset="0"/>
              <a:buChar char="•"/>
            </a:pPr>
            <a:r>
              <a:rPr lang="en-US" dirty="0">
                <a:solidFill>
                  <a:srgbClr val="000000"/>
                </a:solidFill>
                <a:latin typeface="Narkisim" panose="020E0502050101010101" pitchFamily="34" charset="-79"/>
                <a:cs typeface="Narkisim" panose="020E0502050101010101" pitchFamily="34" charset="-79"/>
              </a:rPr>
              <a:t>M</a:t>
            </a:r>
            <a:r>
              <a:rPr lang="he-IL" dirty="0" err="1">
                <a:solidFill>
                  <a:srgbClr val="000000"/>
                </a:solidFill>
                <a:latin typeface="Narkisim" panose="020E0502050101010101" pitchFamily="34" charset="-79"/>
                <a:cs typeface="Narkisim" panose="020E0502050101010101" pitchFamily="34" charset="-79"/>
              </a:rPr>
              <a:t>inimax</a:t>
            </a:r>
            <a:r>
              <a:rPr lang="he-IL" dirty="0">
                <a:solidFill>
                  <a:srgbClr val="000000"/>
                </a:solidFill>
                <a:latin typeface="Narkisim" panose="020E0502050101010101" pitchFamily="34" charset="-79"/>
                <a:cs typeface="Narkisim" panose="020E0502050101010101" pitchFamily="34" charset="-79"/>
              </a:rPr>
              <a:t> - </a:t>
            </a:r>
            <a:r>
              <a:rPr lang="he-IL" b="0" i="0" u="none" strike="noStrike" dirty="0">
                <a:solidFill>
                  <a:srgbClr val="000000"/>
                </a:solidFill>
                <a:effectLst/>
                <a:latin typeface="Narkisim" panose="020E0502050101010101" pitchFamily="34" charset="-79"/>
                <a:cs typeface="Narkisim" panose="020E0502050101010101" pitchFamily="34" charset="-79"/>
              </a:rPr>
              <a:t>אלגוריתם חיפוש המשמש לבחירת המהלך הטוב ביותר במשחקים דו-</a:t>
            </a:r>
            <a:r>
              <a:rPr lang="he-IL" b="0" i="0" u="none" strike="noStrike" dirty="0" err="1">
                <a:solidFill>
                  <a:srgbClr val="000000"/>
                </a:solidFill>
                <a:effectLst/>
                <a:latin typeface="Narkisim" panose="020E0502050101010101" pitchFamily="34" charset="-79"/>
                <a:cs typeface="Narkisim" panose="020E0502050101010101" pitchFamily="34" charset="-79"/>
              </a:rPr>
              <a:t>שחקניים</a:t>
            </a:r>
            <a:r>
              <a:rPr lang="he-IL" b="0" i="0" u="none" strike="noStrike" dirty="0">
                <a:solidFill>
                  <a:srgbClr val="000000"/>
                </a:solidFill>
                <a:effectLst/>
                <a:latin typeface="Narkisim" panose="020E0502050101010101" pitchFamily="34" charset="-79"/>
                <a:cs typeface="Narkisim" panose="020E0502050101010101" pitchFamily="34" charset="-79"/>
              </a:rPr>
              <a:t>.</a:t>
            </a:r>
          </a:p>
          <a:p>
            <a:pPr algn="r" rtl="1">
              <a:lnSpc>
                <a:spcPct val="150000"/>
              </a:lnSpc>
              <a:buFont typeface="Arial" panose="020B0604020202020204" pitchFamily="34" charset="0"/>
              <a:buChar char="•"/>
            </a:pPr>
            <a:r>
              <a:rPr lang="he-IL" b="0" i="0" u="none" strike="noStrike" dirty="0">
                <a:solidFill>
                  <a:srgbClr val="000000"/>
                </a:solidFill>
                <a:effectLst/>
                <a:latin typeface="Narkisim" panose="020E0502050101010101" pitchFamily="34" charset="-79"/>
                <a:cs typeface="Narkisim" panose="020E0502050101010101" pitchFamily="34" charset="-79"/>
              </a:rPr>
              <a:t>פועל על עקרון של </a:t>
            </a:r>
            <a:r>
              <a:rPr lang="he-IL" i="0" u="none" strike="noStrike" dirty="0">
                <a:solidFill>
                  <a:srgbClr val="000000"/>
                </a:solidFill>
                <a:effectLst/>
                <a:latin typeface="Narkisim" panose="020E0502050101010101" pitchFamily="34" charset="-79"/>
                <a:cs typeface="Narkisim" panose="020E0502050101010101" pitchFamily="34" charset="-79"/>
              </a:rPr>
              <a:t>מקסימום מול מינימום</a:t>
            </a:r>
            <a:r>
              <a:rPr lang="he-IL" b="0" i="0" u="none" strike="noStrike" dirty="0">
                <a:solidFill>
                  <a:srgbClr val="000000"/>
                </a:solidFill>
                <a:effectLst/>
                <a:latin typeface="Narkisim" panose="020E0502050101010101" pitchFamily="34" charset="-79"/>
                <a:cs typeface="Narkisim" panose="020E0502050101010101" pitchFamily="34" charset="-79"/>
              </a:rPr>
              <a:t>:</a:t>
            </a:r>
          </a:p>
          <a:p>
            <a:pPr marL="742950" lvl="1" indent="-285750" algn="r" rtl="1">
              <a:lnSpc>
                <a:spcPct val="150000"/>
              </a:lnSpc>
              <a:buFont typeface="Arial" panose="020B0604020202020204" pitchFamily="34" charset="0"/>
              <a:buChar char="•"/>
            </a:pPr>
            <a:r>
              <a:rPr lang="he-IL" b="0" i="0" u="none" strike="noStrike" dirty="0">
                <a:solidFill>
                  <a:srgbClr val="000000"/>
                </a:solidFill>
                <a:effectLst/>
                <a:latin typeface="Narkisim" panose="020E0502050101010101" pitchFamily="34" charset="-79"/>
                <a:cs typeface="Narkisim" panose="020E0502050101010101" pitchFamily="34" charset="-79"/>
              </a:rPr>
              <a:t>השחקן AI מנסה למקסם את הרווח.</a:t>
            </a:r>
          </a:p>
          <a:p>
            <a:pPr marL="742950" lvl="1" indent="-285750" algn="r" rtl="1">
              <a:lnSpc>
                <a:spcPct val="150000"/>
              </a:lnSpc>
              <a:buFont typeface="Arial" panose="020B0604020202020204" pitchFamily="34" charset="0"/>
              <a:buChar char="•"/>
            </a:pPr>
            <a:r>
              <a:rPr lang="he-IL" b="0" i="0" u="none" strike="noStrike" dirty="0">
                <a:solidFill>
                  <a:srgbClr val="000000"/>
                </a:solidFill>
                <a:effectLst/>
                <a:latin typeface="Narkisim" panose="020E0502050101010101" pitchFamily="34" charset="-79"/>
                <a:cs typeface="Narkisim" panose="020E0502050101010101" pitchFamily="34" charset="-79"/>
              </a:rPr>
              <a:t>היריב מנסה למזער את הרווח של ה-</a:t>
            </a:r>
            <a:r>
              <a:rPr lang="en-US" b="0" i="0" u="none" strike="noStrike" dirty="0">
                <a:solidFill>
                  <a:srgbClr val="000000"/>
                </a:solidFill>
                <a:effectLst/>
                <a:latin typeface="Narkisim" panose="020E0502050101010101" pitchFamily="34" charset="-79"/>
                <a:cs typeface="Narkisim" panose="020E0502050101010101" pitchFamily="34" charset="-79"/>
              </a:rPr>
              <a:t>AI</a:t>
            </a:r>
          </a:p>
          <a:p>
            <a:pPr algn="r" rtl="1">
              <a:lnSpc>
                <a:spcPct val="150000"/>
              </a:lnSpc>
              <a:buFont typeface="Arial" panose="020B0604020202020204" pitchFamily="34" charset="0"/>
              <a:buChar char="•"/>
            </a:pPr>
            <a:r>
              <a:rPr lang="he-IL" b="0" i="0" u="none" strike="noStrike" dirty="0">
                <a:solidFill>
                  <a:srgbClr val="000000"/>
                </a:solidFill>
                <a:effectLst/>
                <a:latin typeface="Narkisim" panose="020E0502050101010101" pitchFamily="34" charset="-79"/>
                <a:cs typeface="Narkisim" panose="020E0502050101010101" pitchFamily="34" charset="-79"/>
              </a:rPr>
              <a:t>שימוש ב־</a:t>
            </a:r>
            <a:r>
              <a:rPr lang="en-US" i="0" u="none" strike="noStrike" dirty="0">
                <a:solidFill>
                  <a:srgbClr val="000000"/>
                </a:solidFill>
                <a:effectLst/>
                <a:latin typeface="Narkisim" panose="020E0502050101010101" pitchFamily="34" charset="-79"/>
                <a:cs typeface="Narkisim" panose="020E0502050101010101" pitchFamily="34" charset="-79"/>
              </a:rPr>
              <a:t>Alpha-Beta Pruning</a:t>
            </a:r>
            <a:r>
              <a:rPr lang="he-IL" i="0" u="none" strike="noStrike" dirty="0">
                <a:solidFill>
                  <a:srgbClr val="000000"/>
                </a:solidFill>
                <a:effectLst/>
                <a:latin typeface="Narkisim" panose="020E0502050101010101" pitchFamily="34" charset="-79"/>
                <a:cs typeface="Narkisim" panose="020E0502050101010101" pitchFamily="34" charset="-79"/>
              </a:rPr>
              <a:t> </a:t>
            </a:r>
            <a:r>
              <a:rPr lang="en-US" i="0" u="none" strike="noStrike" dirty="0">
                <a:solidFill>
                  <a:srgbClr val="000000"/>
                </a:solidFill>
                <a:effectLst/>
                <a:latin typeface="Narkisim" panose="020E0502050101010101" pitchFamily="34" charset="-79"/>
                <a:cs typeface="Narkisim" panose="020E0502050101010101" pitchFamily="34" charset="-79"/>
              </a:rPr>
              <a:t> </a:t>
            </a:r>
            <a:r>
              <a:rPr lang="he-IL" b="0" i="0" u="none" strike="noStrike" dirty="0">
                <a:solidFill>
                  <a:srgbClr val="000000"/>
                </a:solidFill>
                <a:effectLst/>
                <a:latin typeface="Narkisim" panose="020E0502050101010101" pitchFamily="34" charset="-79"/>
                <a:cs typeface="Narkisim" panose="020E0502050101010101" pitchFamily="34" charset="-79"/>
              </a:rPr>
              <a:t>לחיסכון בזמן:</a:t>
            </a:r>
          </a:p>
          <a:p>
            <a:pPr marL="742950" lvl="1" indent="-285750" algn="r" rtl="1">
              <a:lnSpc>
                <a:spcPct val="150000"/>
              </a:lnSpc>
              <a:buFont typeface="Arial" panose="020B0604020202020204" pitchFamily="34" charset="0"/>
              <a:buChar char="•"/>
            </a:pPr>
            <a:r>
              <a:rPr lang="he-IL" b="0" i="0" u="none" strike="noStrike" dirty="0">
                <a:solidFill>
                  <a:srgbClr val="000000"/>
                </a:solidFill>
                <a:effectLst/>
                <a:latin typeface="Narkisim" panose="020E0502050101010101" pitchFamily="34" charset="-79"/>
                <a:cs typeface="Narkisim" panose="020E0502050101010101" pitchFamily="34" charset="-79"/>
              </a:rPr>
              <a:t>מדלג על הסתעפויות שלא ישפיעו על ההחלטה הסופית.</a:t>
            </a:r>
          </a:p>
          <a:p>
            <a:pPr marL="228600" indent="-228600" algn="r" defTabSz="914400" rtl="1" eaLnBrk="1" latinLnBrk="0" hangingPunct="1">
              <a:lnSpc>
                <a:spcPct val="150000"/>
              </a:lnSpc>
              <a:spcBef>
                <a:spcPts val="1000"/>
              </a:spcBef>
              <a:buFont typeface="Arial" panose="020B0604020202020204" pitchFamily="34" charset="0"/>
              <a:buChar char="•"/>
            </a:pPr>
            <a:endParaRPr lang="en-IL" dirty="0">
              <a:latin typeface="Narkisim" panose="020E0502050101010101" pitchFamily="34" charset="-79"/>
              <a:cs typeface="Narkisim" panose="020E0502050101010101" pitchFamily="34" charset="-79"/>
            </a:endParaRPr>
          </a:p>
        </p:txBody>
      </p:sp>
      <p:pic>
        <p:nvPicPr>
          <p:cNvPr id="27" name="Audio 26">
            <a:extLst>
              <a:ext uri="{FF2B5EF4-FFF2-40B4-BE49-F238E27FC236}">
                <a16:creationId xmlns:a16="http://schemas.microsoft.com/office/drawing/2014/main" id="{A16D834A-69B9-8B7E-A532-92F4823BA6A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527075021"/>
      </p:ext>
    </p:extLst>
  </p:cSld>
  <p:clrMapOvr>
    <a:masterClrMapping/>
  </p:clrMapOvr>
  <mc:AlternateContent xmlns:mc="http://schemas.openxmlformats.org/markup-compatibility/2006">
    <mc:Choice xmlns:p14="http://schemas.microsoft.com/office/powerpoint/2010/main" Requires="p14">
      <p:transition spd="slow" p14:dur="2000" advTm="44535"/>
    </mc:Choice>
    <mc:Fallback>
      <p:transition spd="slow" advTm="445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1B6D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6E172-D0B1-0C65-355A-6E4DD6969C97}"/>
              </a:ext>
            </a:extLst>
          </p:cNvPr>
          <p:cNvSpPr>
            <a:spLocks noGrp="1"/>
          </p:cNvSpPr>
          <p:nvPr>
            <p:ph type="title"/>
          </p:nvPr>
        </p:nvSpPr>
        <p:spPr>
          <a:xfrm>
            <a:off x="1676400" y="500062"/>
            <a:ext cx="10515600" cy="1325563"/>
          </a:xfrm>
        </p:spPr>
        <p:txBody>
          <a:bodyPr/>
          <a:lstStyle/>
          <a:p>
            <a:pPr algn="ctr"/>
            <a:r>
              <a:rPr lang="he-IL" b="0" i="0" u="none" strike="noStrike" dirty="0">
                <a:solidFill>
                  <a:srgbClr val="000000"/>
                </a:solidFill>
                <a:effectLst/>
                <a:latin typeface="Narkisim" panose="020E0502050101010101" pitchFamily="34" charset="-79"/>
                <a:cs typeface="Narkisim" panose="020E0502050101010101" pitchFamily="34" charset="-79"/>
              </a:rPr>
              <a:t>עומק חיפוש ופשטות אסטרטגית</a:t>
            </a:r>
            <a:endParaRPr lang="en-IL" dirty="0">
              <a:latin typeface="Narkisim" panose="020E0502050101010101" pitchFamily="34" charset="-79"/>
              <a:cs typeface="Narkisim" panose="020E0502050101010101" pitchFamily="34" charset="-79"/>
            </a:endParaRPr>
          </a:p>
        </p:txBody>
      </p:sp>
      <p:sp>
        <p:nvSpPr>
          <p:cNvPr id="3" name="Content Placeholder 2">
            <a:extLst>
              <a:ext uri="{FF2B5EF4-FFF2-40B4-BE49-F238E27FC236}">
                <a16:creationId xmlns:a16="http://schemas.microsoft.com/office/drawing/2014/main" id="{5FD1F6E1-ECC5-C5AD-2C43-23581B42B110}"/>
              </a:ext>
            </a:extLst>
          </p:cNvPr>
          <p:cNvSpPr>
            <a:spLocks noGrp="1"/>
          </p:cNvSpPr>
          <p:nvPr>
            <p:ph idx="1"/>
          </p:nvPr>
        </p:nvSpPr>
        <p:spPr/>
        <p:txBody>
          <a:bodyPr/>
          <a:lstStyle/>
          <a:p>
            <a:pPr algn="r" rtl="1">
              <a:lnSpc>
                <a:spcPct val="150000"/>
              </a:lnSpc>
            </a:pPr>
            <a:r>
              <a:rPr lang="he-IL" dirty="0">
                <a:latin typeface="Narkisim" panose="020E0502050101010101" pitchFamily="34" charset="-79"/>
                <a:cs typeface="Narkisim" panose="020E0502050101010101" pitchFamily="34" charset="-79"/>
              </a:rPr>
              <a:t>עומק חיפוש קבוע: </a:t>
            </a:r>
            <a:r>
              <a:rPr lang="en-US" dirty="0">
                <a:latin typeface="Narkisim" panose="020E0502050101010101" pitchFamily="34" charset="-79"/>
                <a:cs typeface="Narkisim" panose="020E0502050101010101" pitchFamily="34" charset="-79"/>
              </a:rPr>
              <a:t>depth = 2</a:t>
            </a:r>
            <a:r>
              <a:rPr lang="he-IL" dirty="0">
                <a:latin typeface="Narkisim" panose="020E0502050101010101" pitchFamily="34" charset="-79"/>
                <a:cs typeface="Narkisim" panose="020E0502050101010101" pitchFamily="34" charset="-79"/>
              </a:rPr>
              <a:t> מאוזן בין מהירות לחוכמה.</a:t>
            </a:r>
          </a:p>
          <a:p>
            <a:pPr algn="r" rtl="1">
              <a:lnSpc>
                <a:spcPct val="150000"/>
              </a:lnSpc>
            </a:pPr>
            <a:r>
              <a:rPr lang="he-IL" dirty="0">
                <a:latin typeface="Narkisim" panose="020E0502050101010101" pitchFamily="34" charset="-79"/>
                <a:cs typeface="Narkisim" panose="020E0502050101010101" pitchFamily="34" charset="-79"/>
              </a:rPr>
              <a:t>כל צעד אפשרי מדורג לפי פונקציית הערכה מותאמת.</a:t>
            </a:r>
          </a:p>
          <a:p>
            <a:pPr algn="r" rtl="1">
              <a:lnSpc>
                <a:spcPct val="150000"/>
              </a:lnSpc>
            </a:pPr>
            <a:r>
              <a:rPr lang="he-IL" dirty="0">
                <a:latin typeface="Narkisim" panose="020E0502050101010101" pitchFamily="34" charset="-79"/>
                <a:cs typeface="Narkisim" panose="020E0502050101010101" pitchFamily="34" charset="-79"/>
              </a:rPr>
              <a:t>אם נמצא ניצחון </a:t>
            </a:r>
            <a:r>
              <a:rPr lang="he-IL" dirty="0" err="1">
                <a:latin typeface="Narkisim" panose="020E0502050101010101" pitchFamily="34" charset="-79"/>
                <a:cs typeface="Narkisim" panose="020E0502050101010101" pitchFamily="34" charset="-79"/>
              </a:rPr>
              <a:t>מיידי</a:t>
            </a:r>
            <a:r>
              <a:rPr lang="he-IL" dirty="0">
                <a:latin typeface="Narkisim" panose="020E0502050101010101" pitchFamily="34" charset="-79"/>
                <a:cs typeface="Narkisim" panose="020E0502050101010101" pitchFamily="34" charset="-79"/>
              </a:rPr>
              <a:t> – האלגוריתם בוחר בו מיד.</a:t>
            </a:r>
          </a:p>
          <a:p>
            <a:pPr algn="r" rtl="1">
              <a:lnSpc>
                <a:spcPct val="150000"/>
              </a:lnSpc>
            </a:pPr>
            <a:r>
              <a:rPr lang="he-IL" dirty="0">
                <a:latin typeface="Narkisim" panose="020E0502050101010101" pitchFamily="34" charset="-79"/>
                <a:cs typeface="Narkisim" panose="020E0502050101010101" pitchFamily="34" charset="-79"/>
              </a:rPr>
              <a:t>אם היריב קרוב לניצחון – האלגוריתם חוסם אותו.</a:t>
            </a:r>
          </a:p>
          <a:p>
            <a:pPr marL="228600" indent="-228600" algn="r" defTabSz="914400" rtl="1" eaLnBrk="1" latinLnBrk="0" hangingPunct="1">
              <a:lnSpc>
                <a:spcPct val="150000"/>
              </a:lnSpc>
              <a:spcBef>
                <a:spcPts val="1000"/>
              </a:spcBef>
              <a:buFont typeface="Arial" panose="020B0604020202020204" pitchFamily="34" charset="0"/>
              <a:buChar char="•"/>
            </a:pPr>
            <a:endParaRPr lang="en-IL" dirty="0">
              <a:latin typeface="Narkisim" panose="020E0502050101010101" pitchFamily="34" charset="-79"/>
              <a:cs typeface="Narkisim" panose="020E0502050101010101" pitchFamily="34" charset="-79"/>
            </a:endParaRPr>
          </a:p>
        </p:txBody>
      </p:sp>
      <p:pic>
        <p:nvPicPr>
          <p:cNvPr id="6" name="Audio 5">
            <a:extLst>
              <a:ext uri="{FF2B5EF4-FFF2-40B4-BE49-F238E27FC236}">
                <a16:creationId xmlns:a16="http://schemas.microsoft.com/office/drawing/2014/main" id="{0B59A8F1-8CC3-27FC-83F1-FC15EB1C3F8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042149429"/>
      </p:ext>
    </p:extLst>
  </p:cSld>
  <p:clrMapOvr>
    <a:masterClrMapping/>
  </p:clrMapOvr>
  <mc:AlternateContent xmlns:mc="http://schemas.openxmlformats.org/markup-compatibility/2006">
    <mc:Choice xmlns:p14="http://schemas.microsoft.com/office/powerpoint/2010/main" Requires="p14">
      <p:transition spd="slow" p14:dur="2000" advTm="33274"/>
    </mc:Choice>
    <mc:Fallback>
      <p:transition spd="slow" advTm="332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1B6D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136EA-A858-98E8-6739-83425071315E}"/>
              </a:ext>
            </a:extLst>
          </p:cNvPr>
          <p:cNvSpPr>
            <a:spLocks noGrp="1"/>
          </p:cNvSpPr>
          <p:nvPr>
            <p:ph type="title"/>
          </p:nvPr>
        </p:nvSpPr>
        <p:spPr>
          <a:xfrm>
            <a:off x="838200" y="236724"/>
            <a:ext cx="10515600" cy="1325563"/>
          </a:xfrm>
        </p:spPr>
        <p:txBody>
          <a:bodyPr/>
          <a:lstStyle/>
          <a:p>
            <a:pPr algn="r" rtl="1"/>
            <a:r>
              <a:rPr lang="he-IL" b="0" i="0" u="none" strike="noStrike" dirty="0">
                <a:solidFill>
                  <a:srgbClr val="000000"/>
                </a:solidFill>
                <a:effectLst/>
                <a:latin typeface="Narkisim" panose="020E0502050101010101" pitchFamily="34" charset="-79"/>
                <a:cs typeface="Narkisim" panose="020E0502050101010101" pitchFamily="34" charset="-79"/>
              </a:rPr>
              <a:t>פונקציית הערכה - איך ה־</a:t>
            </a:r>
            <a:r>
              <a:rPr lang="en-US" b="0" i="0" u="none" strike="noStrike" dirty="0">
                <a:solidFill>
                  <a:srgbClr val="000000"/>
                </a:solidFill>
                <a:effectLst/>
                <a:latin typeface="Narkisim" panose="020E0502050101010101" pitchFamily="34" charset="-79"/>
                <a:cs typeface="Narkisim" panose="020E0502050101010101" pitchFamily="34" charset="-79"/>
              </a:rPr>
              <a:t>A</a:t>
            </a:r>
            <a:r>
              <a:rPr lang="he-IL" b="0" i="0" u="none" strike="noStrike" dirty="0" err="1">
                <a:solidFill>
                  <a:srgbClr val="000000"/>
                </a:solidFill>
                <a:effectLst/>
                <a:latin typeface="Narkisim" panose="020E0502050101010101" pitchFamily="34" charset="-79"/>
                <a:cs typeface="Narkisim" panose="020E0502050101010101" pitchFamily="34" charset="-79"/>
              </a:rPr>
              <a:t>I</a:t>
            </a:r>
            <a:r>
              <a:rPr lang="he-IL" b="0" i="0" u="none" strike="noStrike" dirty="0">
                <a:solidFill>
                  <a:srgbClr val="000000"/>
                </a:solidFill>
                <a:effectLst/>
                <a:latin typeface="Narkisim" panose="020E0502050101010101" pitchFamily="34" charset="-79"/>
                <a:cs typeface="Narkisim" panose="020E0502050101010101" pitchFamily="34" charset="-79"/>
              </a:rPr>
              <a:t> מבין מצב על הלוח?</a:t>
            </a:r>
            <a:endParaRPr lang="en-IL" dirty="0">
              <a:latin typeface="Narkisim" panose="020E0502050101010101" pitchFamily="34" charset="-79"/>
              <a:cs typeface="Narkisim" panose="020E0502050101010101" pitchFamily="34" charset="-79"/>
            </a:endParaRPr>
          </a:p>
        </p:txBody>
      </p:sp>
      <p:sp>
        <p:nvSpPr>
          <p:cNvPr id="3" name="Content Placeholder 2">
            <a:extLst>
              <a:ext uri="{FF2B5EF4-FFF2-40B4-BE49-F238E27FC236}">
                <a16:creationId xmlns:a16="http://schemas.microsoft.com/office/drawing/2014/main" id="{4182FCAB-8738-E880-97F9-C2921BDB1E2E}"/>
              </a:ext>
            </a:extLst>
          </p:cNvPr>
          <p:cNvSpPr>
            <a:spLocks noGrp="1"/>
          </p:cNvSpPr>
          <p:nvPr>
            <p:ph idx="1"/>
          </p:nvPr>
        </p:nvSpPr>
        <p:spPr>
          <a:xfrm>
            <a:off x="125506" y="1546786"/>
            <a:ext cx="11582400" cy="4930588"/>
          </a:xfrm>
        </p:spPr>
        <p:txBody>
          <a:bodyPr>
            <a:normAutofit fontScale="92500"/>
          </a:bodyPr>
          <a:lstStyle/>
          <a:p>
            <a:pPr algn="r" rtl="1">
              <a:lnSpc>
                <a:spcPct val="120000"/>
              </a:lnSpc>
            </a:pPr>
            <a:r>
              <a:rPr lang="he-IL" i="0" u="none" strike="noStrike" dirty="0">
                <a:solidFill>
                  <a:srgbClr val="000000"/>
                </a:solidFill>
                <a:effectLst/>
                <a:latin typeface="Narkisim" panose="020E0502050101010101" pitchFamily="34" charset="-79"/>
                <a:cs typeface="Narkisim" panose="020E0502050101010101" pitchFamily="34" charset="-79"/>
              </a:rPr>
              <a:t>פונקציית ההערכה שלנו סורקת את הלוח ומעריכה את איכות המיקום של הבועות של כל שחקן ובודקת:</a:t>
            </a:r>
          </a:p>
          <a:p>
            <a:pPr algn="r" rtl="1">
              <a:lnSpc>
                <a:spcPct val="120000"/>
              </a:lnSpc>
              <a:buFont typeface="Arial" panose="020B0604020202020204" pitchFamily="34" charset="0"/>
              <a:buChar char="•"/>
            </a:pPr>
            <a:r>
              <a:rPr lang="he-IL" i="0" u="none" strike="noStrike" dirty="0">
                <a:solidFill>
                  <a:srgbClr val="000000"/>
                </a:solidFill>
                <a:effectLst/>
                <a:latin typeface="Narkisim" panose="020E0502050101010101" pitchFamily="34" charset="-79"/>
                <a:cs typeface="Narkisim" panose="020E0502050101010101" pitchFamily="34" charset="-79"/>
              </a:rPr>
              <a:t>רצפים של סמלים באותו כיוון</a:t>
            </a:r>
          </a:p>
          <a:p>
            <a:pPr algn="r" rtl="1">
              <a:lnSpc>
                <a:spcPct val="120000"/>
              </a:lnSpc>
              <a:buFont typeface="Arial" panose="020B0604020202020204" pitchFamily="34" charset="0"/>
              <a:buChar char="•"/>
            </a:pPr>
            <a:r>
              <a:rPr lang="he-IL" i="0" u="none" strike="noStrike" dirty="0">
                <a:solidFill>
                  <a:srgbClr val="000000"/>
                </a:solidFill>
                <a:effectLst/>
                <a:latin typeface="Narkisim" panose="020E0502050101010101" pitchFamily="34" charset="-79"/>
                <a:cs typeface="Narkisim" panose="020E0502050101010101" pitchFamily="34" charset="-79"/>
              </a:rPr>
              <a:t>אורך הרצף</a:t>
            </a:r>
            <a:r>
              <a:rPr lang="he-IL" dirty="0">
                <a:solidFill>
                  <a:srgbClr val="000000"/>
                </a:solidFill>
                <a:latin typeface="Narkisim" panose="020E0502050101010101" pitchFamily="34" charset="-79"/>
                <a:cs typeface="Narkisim" panose="020E0502050101010101" pitchFamily="34" charset="-79"/>
              </a:rPr>
              <a:t>:</a:t>
            </a:r>
            <a:r>
              <a:rPr lang="he-IL" i="0" u="none" strike="noStrike" dirty="0">
                <a:solidFill>
                  <a:srgbClr val="000000"/>
                </a:solidFill>
                <a:effectLst/>
                <a:latin typeface="Narkisim" panose="020E0502050101010101" pitchFamily="34" charset="-79"/>
                <a:cs typeface="Narkisim" panose="020E0502050101010101" pitchFamily="34" charset="-79"/>
              </a:rPr>
              <a:t> ככל שהרצף ארוך יותר, כך ערכו גבוה יותר</a:t>
            </a:r>
          </a:p>
          <a:p>
            <a:pPr algn="r" rtl="1">
              <a:lnSpc>
                <a:spcPct val="120000"/>
              </a:lnSpc>
              <a:buFont typeface="Arial" panose="020B0604020202020204" pitchFamily="34" charset="0"/>
              <a:buChar char="•"/>
            </a:pPr>
            <a:r>
              <a:rPr lang="he-IL" i="0" u="none" strike="noStrike" dirty="0">
                <a:solidFill>
                  <a:srgbClr val="000000"/>
                </a:solidFill>
                <a:effectLst/>
                <a:latin typeface="Narkisim" panose="020E0502050101010101" pitchFamily="34" charset="-79"/>
                <a:cs typeface="Narkisim" panose="020E0502050101010101" pitchFamily="34" charset="-79"/>
              </a:rPr>
              <a:t>מספר הקצוות הפתוחים לרצף</a:t>
            </a:r>
          </a:p>
          <a:p>
            <a:pPr algn="r" rtl="1">
              <a:lnSpc>
                <a:spcPct val="120000"/>
              </a:lnSpc>
              <a:buFont typeface="Arial" panose="020B0604020202020204" pitchFamily="34" charset="0"/>
              <a:buChar char="•"/>
            </a:pPr>
            <a:r>
              <a:rPr lang="he-IL" i="0" u="none" strike="noStrike" dirty="0">
                <a:solidFill>
                  <a:srgbClr val="000000"/>
                </a:solidFill>
                <a:effectLst/>
                <a:latin typeface="Narkisim" panose="020E0502050101010101" pitchFamily="34" charset="-79"/>
                <a:cs typeface="Narkisim" panose="020E0502050101010101" pitchFamily="34" charset="-79"/>
              </a:rPr>
              <a:t>רצפים של ה-</a:t>
            </a:r>
            <a:r>
              <a:rPr lang="en-US" i="0" u="none" strike="noStrike" dirty="0">
                <a:solidFill>
                  <a:srgbClr val="000000"/>
                </a:solidFill>
                <a:effectLst/>
                <a:latin typeface="Narkisim" panose="020E0502050101010101" pitchFamily="34" charset="-79"/>
                <a:cs typeface="Narkisim" panose="020E0502050101010101" pitchFamily="34" charset="-79"/>
              </a:rPr>
              <a:t>AI </a:t>
            </a:r>
            <a:r>
              <a:rPr lang="he-IL" i="0" u="none" strike="noStrike" dirty="0">
                <a:solidFill>
                  <a:srgbClr val="000000"/>
                </a:solidFill>
                <a:effectLst/>
                <a:latin typeface="Narkisim" panose="020E0502050101010101" pitchFamily="34" charset="-79"/>
                <a:cs typeface="Narkisim" panose="020E0502050101010101" pitchFamily="34" charset="-79"/>
              </a:rPr>
              <a:t>מקבלים ציון חיובי</a:t>
            </a:r>
          </a:p>
          <a:p>
            <a:pPr algn="r" rtl="1">
              <a:lnSpc>
                <a:spcPct val="120000"/>
              </a:lnSpc>
              <a:buFont typeface="Arial" panose="020B0604020202020204" pitchFamily="34" charset="0"/>
              <a:buChar char="•"/>
            </a:pPr>
            <a:r>
              <a:rPr lang="he-IL" i="0" u="none" strike="noStrike" dirty="0">
                <a:solidFill>
                  <a:srgbClr val="000000"/>
                </a:solidFill>
                <a:effectLst/>
                <a:latin typeface="Narkisim" panose="020E0502050101010101" pitchFamily="34" charset="-79"/>
                <a:cs typeface="Narkisim" panose="020E0502050101010101" pitchFamily="34" charset="-79"/>
              </a:rPr>
              <a:t>רצפים של היריב מקבלים ציון שלילי </a:t>
            </a:r>
          </a:p>
          <a:p>
            <a:pPr algn="r" rtl="1">
              <a:lnSpc>
                <a:spcPct val="120000"/>
              </a:lnSpc>
              <a:buFont typeface="Arial" panose="020B0604020202020204" pitchFamily="34" charset="0"/>
              <a:buChar char="•"/>
            </a:pPr>
            <a:r>
              <a:rPr lang="he-IL" i="0" u="none" strike="noStrike" dirty="0">
                <a:solidFill>
                  <a:srgbClr val="000000"/>
                </a:solidFill>
                <a:effectLst/>
                <a:latin typeface="Narkisim" panose="020E0502050101010101" pitchFamily="34" charset="-79"/>
                <a:cs typeface="Narkisim" panose="020E0502050101010101" pitchFamily="34" charset="-79"/>
              </a:rPr>
              <a:t>הפונקציה אינה מסתפקת בזיהוי ניצחון, אלא מדרגת גם יתרונות אסטרטגיים לטווח הארוך</a:t>
            </a:r>
          </a:p>
          <a:p>
            <a:pPr marL="228600" indent="-228600" algn="r" defTabSz="914400" rtl="1" eaLnBrk="1" latinLnBrk="0" hangingPunct="1">
              <a:lnSpc>
                <a:spcPct val="120000"/>
              </a:lnSpc>
              <a:spcBef>
                <a:spcPts val="1000"/>
              </a:spcBef>
              <a:buFont typeface="Arial" panose="020B0604020202020204" pitchFamily="34" charset="0"/>
              <a:buChar char="•"/>
            </a:pPr>
            <a:endParaRPr lang="en-IL" dirty="0">
              <a:latin typeface="Narkisim" panose="020E0502050101010101" pitchFamily="34" charset="-79"/>
              <a:cs typeface="Narkisim" panose="020E0502050101010101" pitchFamily="34" charset="-79"/>
            </a:endParaRPr>
          </a:p>
        </p:txBody>
      </p:sp>
      <p:pic>
        <p:nvPicPr>
          <p:cNvPr id="6" name="Audio 5">
            <a:extLst>
              <a:ext uri="{FF2B5EF4-FFF2-40B4-BE49-F238E27FC236}">
                <a16:creationId xmlns:a16="http://schemas.microsoft.com/office/drawing/2014/main" id="{7A4B7B98-283C-CE75-60EA-6065477DAB4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742367181"/>
      </p:ext>
    </p:extLst>
  </p:cSld>
  <p:clrMapOvr>
    <a:masterClrMapping/>
  </p:clrMapOvr>
  <mc:AlternateContent xmlns:mc="http://schemas.openxmlformats.org/markup-compatibility/2006">
    <mc:Choice xmlns:p14="http://schemas.microsoft.com/office/powerpoint/2010/main" Requires="p14">
      <p:transition spd="slow" p14:dur="2000" advTm="55563"/>
    </mc:Choice>
    <mc:Fallback>
      <p:transition spd="slow" advTm="555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1B6D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62BFD-F71C-AFF9-3EA5-895A299A4397}"/>
              </a:ext>
            </a:extLst>
          </p:cNvPr>
          <p:cNvSpPr>
            <a:spLocks noGrp="1"/>
          </p:cNvSpPr>
          <p:nvPr>
            <p:ph type="title"/>
          </p:nvPr>
        </p:nvSpPr>
        <p:spPr>
          <a:xfrm>
            <a:off x="1322294" y="347196"/>
            <a:ext cx="10515600" cy="1325563"/>
          </a:xfrm>
        </p:spPr>
        <p:txBody>
          <a:bodyPr/>
          <a:lstStyle/>
          <a:p>
            <a:pPr algn="ctr" rtl="1"/>
            <a:r>
              <a:rPr lang="he-IL" b="0" i="0" u="none" strike="noStrike" dirty="0">
                <a:solidFill>
                  <a:srgbClr val="000000"/>
                </a:solidFill>
                <a:effectLst/>
                <a:latin typeface="Narkisim" panose="020E0502050101010101" pitchFamily="34" charset="-79"/>
                <a:cs typeface="Narkisim" panose="020E0502050101010101" pitchFamily="34" charset="-79"/>
              </a:rPr>
              <a:t>תוספות ל-</a:t>
            </a:r>
            <a:r>
              <a:rPr lang="en-US" b="0" i="0" u="none" strike="noStrike" dirty="0">
                <a:solidFill>
                  <a:srgbClr val="000000"/>
                </a:solidFill>
                <a:effectLst/>
                <a:latin typeface="Narkisim" panose="020E0502050101010101" pitchFamily="34" charset="-79"/>
                <a:cs typeface="Narkisim" panose="020E0502050101010101" pitchFamily="34" charset="-79"/>
              </a:rPr>
              <a:t>AI</a:t>
            </a:r>
            <a:r>
              <a:rPr lang="he-IL" b="0" i="0" u="none" strike="noStrike" dirty="0">
                <a:solidFill>
                  <a:srgbClr val="000000"/>
                </a:solidFill>
                <a:effectLst/>
                <a:latin typeface="Narkisim" panose="020E0502050101010101" pitchFamily="34" charset="-79"/>
                <a:cs typeface="Narkisim" panose="020E0502050101010101" pitchFamily="34" charset="-79"/>
              </a:rPr>
              <a:t> מעבר ל-</a:t>
            </a:r>
            <a:r>
              <a:rPr lang="en-US" b="0" i="0" u="none" strike="noStrike" dirty="0">
                <a:solidFill>
                  <a:srgbClr val="000000"/>
                </a:solidFill>
                <a:effectLst/>
                <a:latin typeface="Narkisim" panose="020E0502050101010101" pitchFamily="34" charset="-79"/>
                <a:cs typeface="Narkisim" panose="020E0502050101010101" pitchFamily="34" charset="-79"/>
              </a:rPr>
              <a:t>Minimax</a:t>
            </a:r>
            <a:endParaRPr lang="en-IL" dirty="0">
              <a:latin typeface="Narkisim" panose="020E0502050101010101" pitchFamily="34" charset="-79"/>
              <a:cs typeface="Narkisim" panose="020E0502050101010101" pitchFamily="34" charset="-79"/>
            </a:endParaRPr>
          </a:p>
        </p:txBody>
      </p:sp>
      <p:sp>
        <p:nvSpPr>
          <p:cNvPr id="3" name="Content Placeholder 2">
            <a:extLst>
              <a:ext uri="{FF2B5EF4-FFF2-40B4-BE49-F238E27FC236}">
                <a16:creationId xmlns:a16="http://schemas.microsoft.com/office/drawing/2014/main" id="{9DA7A7F4-2EBA-8E6E-E8A5-B0702108F91F}"/>
              </a:ext>
            </a:extLst>
          </p:cNvPr>
          <p:cNvSpPr>
            <a:spLocks noGrp="1"/>
          </p:cNvSpPr>
          <p:nvPr>
            <p:ph idx="1"/>
          </p:nvPr>
        </p:nvSpPr>
        <p:spPr/>
        <p:txBody>
          <a:bodyPr/>
          <a:lstStyle/>
          <a:p>
            <a:pPr algn="r" rtl="1"/>
            <a:r>
              <a:rPr lang="en-IL" dirty="0">
                <a:latin typeface="Narkisim" panose="020E0502050101010101" pitchFamily="34" charset="-79"/>
                <a:cs typeface="Narkisim" panose="020E0502050101010101" pitchFamily="34" charset="-79"/>
              </a:rPr>
              <a:t> </a:t>
            </a:r>
            <a:r>
              <a:rPr lang="he-IL" b="1" dirty="0">
                <a:latin typeface="Narkisim" panose="020E0502050101010101" pitchFamily="34" charset="-79"/>
                <a:cs typeface="Narkisim" panose="020E0502050101010101" pitchFamily="34" charset="-79"/>
              </a:rPr>
              <a:t>חסימות</a:t>
            </a:r>
            <a:r>
              <a:rPr lang="he-IL" dirty="0">
                <a:latin typeface="Narkisim" panose="020E0502050101010101" pitchFamily="34" charset="-79"/>
                <a:cs typeface="Narkisim" panose="020E0502050101010101" pitchFamily="34" charset="-79"/>
              </a:rPr>
              <a:t>: ה־</a:t>
            </a:r>
            <a:r>
              <a:rPr lang="en-US" dirty="0">
                <a:latin typeface="Narkisim" panose="020E0502050101010101" pitchFamily="34" charset="-79"/>
                <a:cs typeface="Narkisim" panose="020E0502050101010101" pitchFamily="34" charset="-79"/>
              </a:rPr>
              <a:t>AI </a:t>
            </a:r>
            <a:r>
              <a:rPr lang="he-IL" dirty="0">
                <a:latin typeface="Narkisim" panose="020E0502050101010101" pitchFamily="34" charset="-79"/>
                <a:cs typeface="Narkisim" panose="020E0502050101010101" pitchFamily="34" charset="-79"/>
              </a:rPr>
              <a:t>מזהה מתי היריב עומד לנצח וחוסם את התנועה.</a:t>
            </a:r>
          </a:p>
          <a:p>
            <a:pPr algn="r" rtl="1"/>
            <a:r>
              <a:rPr lang="en-IL" dirty="0">
                <a:latin typeface="Narkisim" panose="020E0502050101010101" pitchFamily="34" charset="-79"/>
                <a:cs typeface="Narkisim" panose="020E0502050101010101" pitchFamily="34" charset="-79"/>
              </a:rPr>
              <a:t> </a:t>
            </a:r>
            <a:r>
              <a:rPr lang="he-IL" b="1" dirty="0">
                <a:latin typeface="Narkisim" panose="020E0502050101010101" pitchFamily="34" charset="-79"/>
                <a:cs typeface="Narkisim" panose="020E0502050101010101" pitchFamily="34" charset="-79"/>
              </a:rPr>
              <a:t>פצצות</a:t>
            </a:r>
            <a:r>
              <a:rPr lang="he-IL" dirty="0">
                <a:latin typeface="Narkisim" panose="020E0502050101010101" pitchFamily="34" charset="-79"/>
                <a:cs typeface="Narkisim" panose="020E0502050101010101" pitchFamily="34" charset="-79"/>
              </a:rPr>
              <a:t>: מופעלות אוטומטית כשיש הרבה סמלים של היריב בעמודה/שורה.</a:t>
            </a:r>
          </a:p>
          <a:p>
            <a:pPr algn="r" rtl="1"/>
            <a:r>
              <a:rPr lang="he-IL" dirty="0">
                <a:latin typeface="Narkisim" panose="020E0502050101010101" pitchFamily="34" charset="-79"/>
                <a:cs typeface="Narkisim" panose="020E0502050101010101" pitchFamily="34" charset="-79"/>
              </a:rPr>
              <a:t> </a:t>
            </a:r>
            <a:r>
              <a:rPr lang="he-IL" b="1" dirty="0">
                <a:latin typeface="Narkisim" panose="020E0502050101010101" pitchFamily="34" charset="-79"/>
                <a:cs typeface="Narkisim" panose="020E0502050101010101" pitchFamily="34" charset="-79"/>
              </a:rPr>
              <a:t>מהלך כפול</a:t>
            </a:r>
            <a:r>
              <a:rPr lang="he-IL" dirty="0">
                <a:latin typeface="Narkisim" panose="020E0502050101010101" pitchFamily="34" charset="-79"/>
                <a:cs typeface="Narkisim" panose="020E0502050101010101" pitchFamily="34" charset="-79"/>
              </a:rPr>
              <a:t>: מופעל אם יש סיכוי לניצחון </a:t>
            </a:r>
            <a:r>
              <a:rPr lang="he-IL" dirty="0" err="1">
                <a:latin typeface="Narkisim" panose="020E0502050101010101" pitchFamily="34" charset="-79"/>
                <a:cs typeface="Narkisim" panose="020E0502050101010101" pitchFamily="34" charset="-79"/>
              </a:rPr>
              <a:t>מיידי</a:t>
            </a:r>
            <a:r>
              <a:rPr lang="he-IL" dirty="0">
                <a:latin typeface="Narkisim" panose="020E0502050101010101" pitchFamily="34" charset="-79"/>
                <a:cs typeface="Narkisim" panose="020E0502050101010101" pitchFamily="34" charset="-79"/>
              </a:rPr>
              <a:t> במהלך הבא.</a:t>
            </a:r>
          </a:p>
          <a:p>
            <a:pPr algn="r" rtl="1"/>
            <a:r>
              <a:rPr lang="en-IL" dirty="0">
                <a:latin typeface="Narkisim" panose="020E0502050101010101" pitchFamily="34" charset="-79"/>
                <a:cs typeface="Narkisim" panose="020E0502050101010101" pitchFamily="34" charset="-79"/>
              </a:rPr>
              <a:t> </a:t>
            </a:r>
            <a:r>
              <a:rPr lang="he-IL" b="1" dirty="0">
                <a:latin typeface="Narkisim" panose="020E0502050101010101" pitchFamily="34" charset="-79"/>
                <a:cs typeface="Narkisim" panose="020E0502050101010101" pitchFamily="34" charset="-79"/>
              </a:rPr>
              <a:t>העדפה למצבים פתוחים</a:t>
            </a:r>
            <a:r>
              <a:rPr lang="he-IL" dirty="0">
                <a:latin typeface="Narkisim" panose="020E0502050101010101" pitchFamily="34" charset="-79"/>
                <a:cs typeface="Narkisim" panose="020E0502050101010101" pitchFamily="34" charset="-79"/>
              </a:rPr>
              <a:t>: מועדף לייצר רצפים עם קצוות פתוחים ולא חסומים.</a:t>
            </a:r>
          </a:p>
          <a:p>
            <a:pPr marL="228600" indent="-228600" algn="r" defTabSz="914400" rtl="1" eaLnBrk="1" latinLnBrk="0" hangingPunct="1">
              <a:lnSpc>
                <a:spcPct val="90000"/>
              </a:lnSpc>
              <a:spcBef>
                <a:spcPts val="1000"/>
              </a:spcBef>
              <a:buFont typeface="Arial" panose="020B0604020202020204" pitchFamily="34" charset="0"/>
              <a:buChar char="•"/>
            </a:pPr>
            <a:endParaRPr lang="en-IL" dirty="0">
              <a:latin typeface="Narkisim" panose="020E0502050101010101" pitchFamily="34" charset="-79"/>
              <a:cs typeface="Narkisim" panose="020E0502050101010101" pitchFamily="34" charset="-79"/>
            </a:endParaRPr>
          </a:p>
        </p:txBody>
      </p:sp>
      <p:pic>
        <p:nvPicPr>
          <p:cNvPr id="6" name="Audio 5">
            <a:extLst>
              <a:ext uri="{FF2B5EF4-FFF2-40B4-BE49-F238E27FC236}">
                <a16:creationId xmlns:a16="http://schemas.microsoft.com/office/drawing/2014/main" id="{7CD05A3F-CB25-DA4E-ADD8-AADB42E2B4C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760857545"/>
      </p:ext>
    </p:extLst>
  </p:cSld>
  <p:clrMapOvr>
    <a:masterClrMapping/>
  </p:clrMapOvr>
  <mc:AlternateContent xmlns:mc="http://schemas.openxmlformats.org/markup-compatibility/2006">
    <mc:Choice xmlns:p14="http://schemas.microsoft.com/office/powerpoint/2010/main" Requires="p14">
      <p:transition spd="slow" p14:dur="2000" advTm="68345"/>
    </mc:Choice>
    <mc:Fallback>
      <p:transition spd="slow" advTm="683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1B6D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6FB7D-1B69-0572-9F5C-D8C2D2689663}"/>
              </a:ext>
            </a:extLst>
          </p:cNvPr>
          <p:cNvSpPr>
            <a:spLocks noGrp="1"/>
          </p:cNvSpPr>
          <p:nvPr>
            <p:ph type="title"/>
          </p:nvPr>
        </p:nvSpPr>
        <p:spPr>
          <a:xfrm>
            <a:off x="838200" y="0"/>
            <a:ext cx="10515600" cy="1325563"/>
          </a:xfrm>
        </p:spPr>
        <p:txBody>
          <a:bodyPr/>
          <a:lstStyle/>
          <a:p>
            <a:pPr algn="ctr"/>
            <a:r>
              <a:rPr lang="en-US" sz="4400" kern="1200" dirty="0" err="1">
                <a:latin typeface="Narkisim" panose="020E0502050101010101" pitchFamily="34" charset="-79"/>
                <a:cs typeface="Narkisim" panose="020E0502050101010101" pitchFamily="34" charset="-79"/>
              </a:rPr>
              <a:t>צילומי</a:t>
            </a:r>
            <a:r>
              <a:rPr lang="en-US" sz="4400" kern="1200" dirty="0">
                <a:latin typeface="Narkisim" panose="020E0502050101010101" pitchFamily="34" charset="-79"/>
                <a:cs typeface="Narkisim" panose="020E0502050101010101" pitchFamily="34" charset="-79"/>
              </a:rPr>
              <a:t> </a:t>
            </a:r>
            <a:r>
              <a:rPr lang="en-US" sz="4400" kern="1200" dirty="0" err="1">
                <a:latin typeface="Narkisim" panose="020E0502050101010101" pitchFamily="34" charset="-79"/>
                <a:cs typeface="Narkisim" panose="020E0502050101010101" pitchFamily="34" charset="-79"/>
              </a:rPr>
              <a:t>מסך</a:t>
            </a:r>
            <a:r>
              <a:rPr lang="en-US" sz="4400" kern="1200" dirty="0">
                <a:latin typeface="Narkisim" panose="020E0502050101010101" pitchFamily="34" charset="-79"/>
                <a:cs typeface="Narkisim" panose="020E0502050101010101" pitchFamily="34" charset="-79"/>
              </a:rPr>
              <a:t> </a:t>
            </a:r>
            <a:r>
              <a:rPr lang="en-US" sz="4400" kern="1200" dirty="0" err="1">
                <a:latin typeface="Narkisim" panose="020E0502050101010101" pitchFamily="34" charset="-79"/>
                <a:cs typeface="Narkisim" panose="020E0502050101010101" pitchFamily="34" charset="-79"/>
              </a:rPr>
              <a:t>מהמשחק</a:t>
            </a:r>
            <a:endParaRPr lang="en-IL" dirty="0">
              <a:latin typeface="Narkisim" panose="020E0502050101010101" pitchFamily="34" charset="-79"/>
              <a:cs typeface="Narkisim" panose="020E0502050101010101" pitchFamily="34" charset="-79"/>
            </a:endParaRPr>
          </a:p>
        </p:txBody>
      </p:sp>
      <p:pic>
        <p:nvPicPr>
          <p:cNvPr id="5" name="Content Placeholder 4">
            <a:extLst>
              <a:ext uri="{FF2B5EF4-FFF2-40B4-BE49-F238E27FC236}">
                <a16:creationId xmlns:a16="http://schemas.microsoft.com/office/drawing/2014/main" id="{A573F114-6A8B-D9C9-0991-90BE278B1AF9}"/>
              </a:ext>
            </a:extLst>
          </p:cNvPr>
          <p:cNvPicPr>
            <a:picLocks noGrp="1" noChangeAspect="1"/>
          </p:cNvPicPr>
          <p:nvPr>
            <p:ph idx="1"/>
          </p:nvPr>
        </p:nvPicPr>
        <p:blipFill>
          <a:blip r:embed="rId4"/>
          <a:stretch>
            <a:fillRect/>
          </a:stretch>
        </p:blipFill>
        <p:spPr>
          <a:xfrm>
            <a:off x="3249617" y="1325563"/>
            <a:ext cx="7292878" cy="4571065"/>
          </a:xfrm>
        </p:spPr>
      </p:pic>
      <p:sp>
        <p:nvSpPr>
          <p:cNvPr id="6" name="TextBox 5">
            <a:extLst>
              <a:ext uri="{FF2B5EF4-FFF2-40B4-BE49-F238E27FC236}">
                <a16:creationId xmlns:a16="http://schemas.microsoft.com/office/drawing/2014/main" id="{4D1904F2-A5B7-1EFD-317A-FA7024870A6E}"/>
              </a:ext>
            </a:extLst>
          </p:cNvPr>
          <p:cNvSpPr txBox="1"/>
          <p:nvPr/>
        </p:nvSpPr>
        <p:spPr>
          <a:xfrm>
            <a:off x="0" y="1690689"/>
            <a:ext cx="3119718" cy="707886"/>
          </a:xfrm>
          <a:prstGeom prst="rect">
            <a:avLst/>
          </a:prstGeom>
          <a:noFill/>
        </p:spPr>
        <p:txBody>
          <a:bodyPr wrap="square" rtlCol="0">
            <a:spAutoFit/>
          </a:bodyPr>
          <a:lstStyle/>
          <a:p>
            <a:pPr marL="0" algn="r" defTabSz="914400" rtl="1" eaLnBrk="1" latinLnBrk="0" hangingPunct="1"/>
            <a:r>
              <a:rPr lang="he-IL" sz="2000" dirty="0">
                <a:latin typeface="Narkisim" panose="020E0502050101010101" pitchFamily="34" charset="-79"/>
                <a:cs typeface="Narkisim" panose="020E0502050101010101" pitchFamily="34" charset="-79"/>
              </a:rPr>
              <a:t>עמוד פתיחה של המשחק עם הכללים וכפתור התחלה </a:t>
            </a:r>
            <a:endParaRPr lang="en-IL" sz="2000" dirty="0">
              <a:latin typeface="Narkisim" panose="020E0502050101010101" pitchFamily="34" charset="-79"/>
              <a:cs typeface="Narkisim" panose="020E0502050101010101" pitchFamily="34" charset="-79"/>
            </a:endParaRPr>
          </a:p>
        </p:txBody>
      </p:sp>
      <p:pic>
        <p:nvPicPr>
          <p:cNvPr id="9" name="Audio 8">
            <a:extLst>
              <a:ext uri="{FF2B5EF4-FFF2-40B4-BE49-F238E27FC236}">
                <a16:creationId xmlns:a16="http://schemas.microsoft.com/office/drawing/2014/main" id="{F11B6C1B-63E3-27F5-ED6C-5563D22B8ED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455317188"/>
      </p:ext>
    </p:extLst>
  </p:cSld>
  <p:clrMapOvr>
    <a:masterClrMapping/>
  </p:clrMapOvr>
  <mc:AlternateContent xmlns:mc="http://schemas.openxmlformats.org/markup-compatibility/2006">
    <mc:Choice xmlns:p14="http://schemas.microsoft.com/office/powerpoint/2010/main" Requires="p14">
      <p:transition spd="slow" p14:dur="2000" advTm="17214"/>
    </mc:Choice>
    <mc:Fallback>
      <p:transition spd="slow" advTm="172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1B6D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F0009-43DC-BE19-4D1D-439BC99AE1A1}"/>
              </a:ext>
            </a:extLst>
          </p:cNvPr>
          <p:cNvSpPr>
            <a:spLocks noGrp="1"/>
          </p:cNvSpPr>
          <p:nvPr>
            <p:ph type="title"/>
          </p:nvPr>
        </p:nvSpPr>
        <p:spPr>
          <a:xfrm>
            <a:off x="-286871" y="152400"/>
            <a:ext cx="5701553" cy="6553200"/>
          </a:xfrm>
        </p:spPr>
        <p:txBody>
          <a:bodyPr>
            <a:normAutofit/>
          </a:bodyPr>
          <a:lstStyle/>
          <a:p>
            <a:pPr algn="r" defTabSz="914400" rtl="1" eaLnBrk="1" latinLnBrk="0" hangingPunct="1">
              <a:lnSpc>
                <a:spcPct val="90000"/>
              </a:lnSpc>
              <a:spcBef>
                <a:spcPct val="0"/>
              </a:spcBef>
            </a:pPr>
            <a:r>
              <a:rPr lang="he-IL" sz="3200" dirty="0">
                <a:latin typeface="Narkisim" panose="020E0502050101010101" pitchFamily="34" charset="-79"/>
                <a:cs typeface="Narkisim" panose="020E0502050101010101" pitchFamily="34" charset="-79"/>
              </a:rPr>
              <a:t>רמה 1- לוח </a:t>
            </a:r>
            <a:r>
              <a:rPr lang="en-US" sz="3200" dirty="0">
                <a:latin typeface="Narkisim" panose="020E0502050101010101" pitchFamily="34" charset="-79"/>
                <a:cs typeface="Narkisim" panose="020E0502050101010101" pitchFamily="34" charset="-79"/>
              </a:rPr>
              <a:t>5x5</a:t>
            </a:r>
            <a:br>
              <a:rPr lang="he-IL" sz="3200" dirty="0">
                <a:latin typeface="Narkisim" panose="020E0502050101010101" pitchFamily="34" charset="-79"/>
                <a:cs typeface="Narkisim" panose="020E0502050101010101" pitchFamily="34" charset="-79"/>
              </a:rPr>
            </a:br>
            <a:br>
              <a:rPr lang="he-IL" sz="3200" dirty="0">
                <a:latin typeface="Narkisim" panose="020E0502050101010101" pitchFamily="34" charset="-79"/>
                <a:cs typeface="Narkisim" panose="020E0502050101010101" pitchFamily="34" charset="-79"/>
              </a:rPr>
            </a:br>
            <a:r>
              <a:rPr lang="he-IL" sz="3200" dirty="0">
                <a:latin typeface="Narkisim" panose="020E0502050101010101" pitchFamily="34" charset="-79"/>
                <a:cs typeface="Narkisim" panose="020E0502050101010101" pitchFamily="34" charset="-79"/>
              </a:rPr>
              <a:t>בכל המשחקים מופיעים כל האפשריות של השחקן בצד </a:t>
            </a:r>
            <a:br>
              <a:rPr lang="he-IL" sz="3200" dirty="0">
                <a:latin typeface="Narkisim" panose="020E0502050101010101" pitchFamily="34" charset="-79"/>
                <a:cs typeface="Narkisim" panose="020E0502050101010101" pitchFamily="34" charset="-79"/>
              </a:rPr>
            </a:br>
            <a:br>
              <a:rPr lang="he-IL" sz="3200" dirty="0">
                <a:latin typeface="Narkisim" panose="020E0502050101010101" pitchFamily="34" charset="-79"/>
                <a:cs typeface="Narkisim" panose="020E0502050101010101" pitchFamily="34" charset="-79"/>
              </a:rPr>
            </a:br>
            <a:r>
              <a:rPr lang="he-IL" sz="3200" dirty="0">
                <a:latin typeface="Narkisim" panose="020E0502050101010101" pitchFamily="34" charset="-79"/>
                <a:cs typeface="Narkisim" panose="020E0502050101010101" pitchFamily="34" charset="-79"/>
              </a:rPr>
              <a:t>בתחתית של המשחק מופיע כפתור שמאתחל את הטורניר מחדש</a:t>
            </a:r>
            <a:br>
              <a:rPr lang="he-IL" sz="3200" dirty="0">
                <a:latin typeface="Narkisim" panose="020E0502050101010101" pitchFamily="34" charset="-79"/>
                <a:cs typeface="Narkisim" panose="020E0502050101010101" pitchFamily="34" charset="-79"/>
              </a:rPr>
            </a:br>
            <a:br>
              <a:rPr lang="he-IL" sz="3200" dirty="0">
                <a:latin typeface="Narkisim" panose="020E0502050101010101" pitchFamily="34" charset="-79"/>
                <a:cs typeface="Narkisim" panose="020E0502050101010101" pitchFamily="34" charset="-79"/>
              </a:rPr>
            </a:br>
            <a:r>
              <a:rPr lang="he-IL" sz="3200" dirty="0">
                <a:latin typeface="Narkisim" panose="020E0502050101010101" pitchFamily="34" charset="-79"/>
                <a:cs typeface="Narkisim" panose="020E0502050101010101" pitchFamily="34" charset="-79"/>
              </a:rPr>
              <a:t>ניקוד מצטבר של כל שחקן מופיע לידו</a:t>
            </a:r>
            <a:br>
              <a:rPr lang="he-IL" sz="3200" dirty="0">
                <a:latin typeface="Narkisim" panose="020E0502050101010101" pitchFamily="34" charset="-79"/>
                <a:cs typeface="Narkisim" panose="020E0502050101010101" pitchFamily="34" charset="-79"/>
              </a:rPr>
            </a:br>
            <a:br>
              <a:rPr lang="he-IL" sz="3200" dirty="0">
                <a:latin typeface="Narkisim" panose="020E0502050101010101" pitchFamily="34" charset="-79"/>
                <a:cs typeface="Narkisim" panose="020E0502050101010101" pitchFamily="34" charset="-79"/>
              </a:rPr>
            </a:br>
            <a:r>
              <a:rPr lang="he-IL" sz="3200" dirty="0">
                <a:latin typeface="Narkisim" panose="020E0502050101010101" pitchFamily="34" charset="-79"/>
                <a:cs typeface="Narkisim" panose="020E0502050101010101" pitchFamily="34" charset="-79"/>
              </a:rPr>
              <a:t>השחקן שתורו לשחק מוקף בעיגול ירוק</a:t>
            </a:r>
            <a:endParaRPr lang="en-IL" sz="3200" dirty="0">
              <a:latin typeface="Narkisim" panose="020E0502050101010101" pitchFamily="34" charset="-79"/>
              <a:cs typeface="Narkisim" panose="020E0502050101010101" pitchFamily="34" charset="-79"/>
            </a:endParaRPr>
          </a:p>
        </p:txBody>
      </p:sp>
      <p:pic>
        <p:nvPicPr>
          <p:cNvPr id="5" name="Content Placeholder 4" descr="A screenshot of a game&#10;&#10;Description automatically generated">
            <a:extLst>
              <a:ext uri="{FF2B5EF4-FFF2-40B4-BE49-F238E27FC236}">
                <a16:creationId xmlns:a16="http://schemas.microsoft.com/office/drawing/2014/main" id="{DFDD91F4-0BD8-8D01-380C-CEF113D3BB9A}"/>
              </a:ext>
            </a:extLst>
          </p:cNvPr>
          <p:cNvPicPr>
            <a:picLocks noGrp="1" noChangeAspect="1"/>
          </p:cNvPicPr>
          <p:nvPr>
            <p:ph idx="1"/>
          </p:nvPr>
        </p:nvPicPr>
        <p:blipFill>
          <a:blip r:embed="rId4"/>
          <a:stretch>
            <a:fillRect/>
          </a:stretch>
        </p:blipFill>
        <p:spPr>
          <a:xfrm>
            <a:off x="5414682" y="0"/>
            <a:ext cx="6777318" cy="6858000"/>
          </a:xfrm>
        </p:spPr>
      </p:pic>
      <p:pic>
        <p:nvPicPr>
          <p:cNvPr id="7" name="Audio 6">
            <a:extLst>
              <a:ext uri="{FF2B5EF4-FFF2-40B4-BE49-F238E27FC236}">
                <a16:creationId xmlns:a16="http://schemas.microsoft.com/office/drawing/2014/main" id="{1F2DA853-E7C4-E358-9D45-06BD6984656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426705122"/>
      </p:ext>
    </p:extLst>
  </p:cSld>
  <p:clrMapOvr>
    <a:masterClrMapping/>
  </p:clrMapOvr>
  <mc:AlternateContent xmlns:mc="http://schemas.openxmlformats.org/markup-compatibility/2006">
    <mc:Choice xmlns:p14="http://schemas.microsoft.com/office/powerpoint/2010/main" Requires="p14">
      <p:transition spd="slow" p14:dur="2000" advTm="74142"/>
    </mc:Choice>
    <mc:Fallback>
      <p:transition spd="slow" advTm="741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189</TotalTime>
  <Words>542</Words>
  <Application>Microsoft Macintosh PowerPoint</Application>
  <PresentationFormat>Widescreen</PresentationFormat>
  <Paragraphs>60</Paragraphs>
  <Slides>16</Slides>
  <Notes>0</Notes>
  <HiddenSlides>0</HiddenSlides>
  <MMClips>16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Aptos</vt:lpstr>
      <vt:lpstr>Aptos Display</vt:lpstr>
      <vt:lpstr>Arial</vt:lpstr>
      <vt:lpstr>Narkisim</vt:lpstr>
      <vt:lpstr>Office Theme</vt:lpstr>
      <vt:lpstr>פרויקט סיום באלגוריתמים מתקדמים למערכות נבונות </vt:lpstr>
      <vt:lpstr>PowerPoint Presentation</vt:lpstr>
      <vt:lpstr>כללי המשחק</vt:lpstr>
      <vt:lpstr>אלגוריתמים</vt:lpstr>
      <vt:lpstr>עומק חיפוש ופשטות אסטרטגית</vt:lpstr>
      <vt:lpstr>פונקציית הערכה - איך ה־AI מבין מצב על הלוח?</vt:lpstr>
      <vt:lpstr>תוספות ל-AI מעבר ל-Minimax</vt:lpstr>
      <vt:lpstr>צילומי מסך מהמשחק</vt:lpstr>
      <vt:lpstr>רמה 1- לוח 5x5  בכל המשחקים מופיעים כל האפשריות של השחקן בצד   בתחתית של המשחק מופיע כפתור שמאתחל את הטורניר מחדש  ניקוד מצטבר של כל שחקן מופיע לידו  השחקן שתורו לשחק מוקף בעיגול ירוק</vt:lpstr>
      <vt:lpstr>PowerPoint Presentation</vt:lpstr>
      <vt:lpstr>PowerPoint Presentation</vt:lpstr>
      <vt:lpstr>אחרי סיום משחק, תופיע הודעה עם הזוכה והנקודות המצטברות </vt:lpstr>
      <vt:lpstr>שפת התכנות שנבחרה</vt:lpstr>
      <vt:lpstr>אתגרים</vt:lpstr>
      <vt:lpstr>שינויים מההצעה המקורית</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מנה מחאגנה</dc:creator>
  <cp:lastModifiedBy>מנה מחאגנה</cp:lastModifiedBy>
  <cp:revision>5</cp:revision>
  <dcterms:created xsi:type="dcterms:W3CDTF">2025-07-27T11:49:58Z</dcterms:created>
  <dcterms:modified xsi:type="dcterms:W3CDTF">2025-07-27T14:59:17Z</dcterms:modified>
</cp:coreProperties>
</file>

<file path=docProps/thumbnail.jpeg>
</file>